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95" r:id="rId12"/>
    <p:sldId id="300" r:id="rId13"/>
    <p:sldId id="266" r:id="rId14"/>
    <p:sldId id="296" r:id="rId15"/>
    <p:sldId id="298" r:id="rId16"/>
    <p:sldId id="301" r:id="rId17"/>
    <p:sldId id="299" r:id="rId18"/>
    <p:sldId id="268" r:id="rId19"/>
  </p:sldIdLst>
  <p:sldSz cx="9144000" cy="5143500" type="screen16x9"/>
  <p:notesSz cx="6858000" cy="9144000"/>
  <p:embeddedFontLst>
    <p:embeddedFont>
      <p:font typeface="Cabin" pitchFamily="2" charset="77"/>
      <p:regular r:id="rId21"/>
      <p:bold r:id="rId22"/>
      <p:italic r:id="rId23"/>
      <p:boldItalic r:id="rId24"/>
    </p:embeddedFont>
    <p:embeddedFont>
      <p:font typeface="Calibri" panose="020F0502020204030204" pitchFamily="34" charset="0"/>
      <p:regular r:id="rId25"/>
      <p:bold r:id="rId26"/>
      <p:italic r:id="rId27"/>
      <p:boldItalic r:id="rId28"/>
    </p:embeddedFont>
    <p:embeddedFont>
      <p:font typeface="Nunito" pitchFamily="2" charset="77"/>
      <p:regular r:id="rId29"/>
      <p:bold r:id="rId30"/>
      <p:italic r:id="rId31"/>
      <p:boldItalic r:id="rId32"/>
    </p:embeddedFont>
    <p:embeddedFont>
      <p:font typeface="Nunito Black" pitchFamily="2" charset="77"/>
      <p:bold r:id="rId33"/>
      <p:italic r:id="rId34"/>
      <p:boldItalic r:id="rId35"/>
    </p:embeddedFont>
    <p:embeddedFont>
      <p:font typeface="Nunito ExtraBold" pitchFamily="2" charset="77"/>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512B"/>
    <a:srgbClr val="FF0302"/>
    <a:srgbClr val="85F211"/>
    <a:srgbClr val="FF0201"/>
    <a:srgbClr val="F1321D"/>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D0A497-0318-43BA-858F-4D9A6AB8FD94}">
  <a:tblStyle styleId="{FBD0A497-0318-43BA-858F-4D9A6AB8F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82"/>
    <p:restoredTop sz="94694"/>
  </p:normalViewPr>
  <p:slideViewPr>
    <p:cSldViewPr snapToGrid="0" snapToObjects="1">
      <p:cViewPr varScale="1">
        <p:scale>
          <a:sx n="161" d="100"/>
          <a:sy n="161" d="100"/>
        </p:scale>
        <p:origin x="352"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file:////Users/nabeelkeloth/Desktop/Data%20Optimation%20/Team_project/OJ_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nabeelkeloth/Desktop/Data%20Optimation%20/Team_project/OJ_resul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a:solidFill>
                  <a:schemeClr val="tx1"/>
                </a:solidFill>
              </a:rPr>
              <a:t>Optimized Revenue and Sales </a:t>
            </a:r>
          </a:p>
        </c:rich>
      </c:tx>
      <c:layout>
        <c:manualLayout>
          <c:xMode val="edge"/>
          <c:yMode val="edge"/>
          <c:x val="0.24545067942571133"/>
          <c:y val="2.0514924607652068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QA"/>
        </a:p>
      </c:txPr>
    </c:title>
    <c:autoTitleDeleted val="0"/>
    <c:plotArea>
      <c:layout/>
      <c:barChart>
        <c:barDir val="bar"/>
        <c:grouping val="clustered"/>
        <c:varyColors val="0"/>
        <c:ser>
          <c:idx val="0"/>
          <c:order val="0"/>
          <c:tx>
            <c:strRef>
              <c:f>'Visualization '!$C$13</c:f>
              <c:strCache>
                <c:ptCount val="1"/>
                <c:pt idx="0">
                  <c:v>Sales </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'Visualization '!$B$14:$B$18</c:f>
              <c:strCache>
                <c:ptCount val="5"/>
                <c:pt idx="0">
                  <c:v>Tropicana Prem 64 OZ​</c:v>
                </c:pt>
                <c:pt idx="1">
                  <c:v>Tropicana Prem 96OZ​</c:v>
                </c:pt>
                <c:pt idx="2">
                  <c:v>Tropicana  64 OZ​</c:v>
                </c:pt>
                <c:pt idx="3">
                  <c:v>Minute Maid 64 OZ​</c:v>
                </c:pt>
                <c:pt idx="4">
                  <c:v>Dominik’s 64 OZ​​</c:v>
                </c:pt>
              </c:strCache>
            </c:strRef>
          </c:cat>
          <c:val>
            <c:numRef>
              <c:f>'Visualization '!$C$14:$C$18</c:f>
              <c:numCache>
                <c:formatCode>0</c:formatCode>
                <c:ptCount val="5"/>
                <c:pt idx="0">
                  <c:v>5370.6390000000001</c:v>
                </c:pt>
                <c:pt idx="1">
                  <c:v>8149.732</c:v>
                </c:pt>
                <c:pt idx="2">
                  <c:v>144452</c:v>
                </c:pt>
                <c:pt idx="3">
                  <c:v>5672.1440000000002</c:v>
                </c:pt>
                <c:pt idx="4">
                  <c:v>1433.4680000000001</c:v>
                </c:pt>
              </c:numCache>
            </c:numRef>
          </c:val>
          <c:extLst>
            <c:ext xmlns:c16="http://schemas.microsoft.com/office/drawing/2014/chart" uri="{C3380CC4-5D6E-409C-BE32-E72D297353CC}">
              <c16:uniqueId val="{00000000-5744-E44A-9DA9-94CA022A2940}"/>
            </c:ext>
          </c:extLst>
        </c:ser>
        <c:ser>
          <c:idx val="1"/>
          <c:order val="1"/>
          <c:tx>
            <c:strRef>
              <c:f>'Visualization '!$D$13</c:f>
              <c:strCache>
                <c:ptCount val="1"/>
                <c:pt idx="0">
                  <c:v>Revenue ​</c:v>
                </c:pt>
              </c:strCache>
            </c:strRef>
          </c:tx>
          <c:spPr>
            <a:solidFill>
              <a:schemeClr val="accent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'Visualization '!$B$14:$B$18</c:f>
              <c:strCache>
                <c:ptCount val="5"/>
                <c:pt idx="0">
                  <c:v>Tropicana Prem 64 OZ​</c:v>
                </c:pt>
                <c:pt idx="1">
                  <c:v>Tropicana Prem 96OZ​</c:v>
                </c:pt>
                <c:pt idx="2">
                  <c:v>Tropicana  64 OZ​</c:v>
                </c:pt>
                <c:pt idx="3">
                  <c:v>Minute Maid 64 OZ​</c:v>
                </c:pt>
                <c:pt idx="4">
                  <c:v>Dominik’s 64 OZ​​</c:v>
                </c:pt>
              </c:strCache>
            </c:strRef>
          </c:cat>
          <c:val>
            <c:numRef>
              <c:f>'Visualization '!$D$14:$D$18</c:f>
              <c:numCache>
                <c:formatCode>_([$$-409]* #,##0_);_([$$-409]* \(#,##0\);_([$$-409]* "-"??_);_(@_)</c:formatCode>
                <c:ptCount val="5"/>
                <c:pt idx="0">
                  <c:v>19112.047246262999</c:v>
                </c:pt>
                <c:pt idx="1">
                  <c:v>46268.921718860001</c:v>
                </c:pt>
                <c:pt idx="2">
                  <c:v>216991.46084000001</c:v>
                </c:pt>
                <c:pt idx="3">
                  <c:v>16595.451144464001</c:v>
                </c:pt>
                <c:pt idx="4">
                  <c:v>3290.9859372280002</c:v>
                </c:pt>
              </c:numCache>
            </c:numRef>
          </c:val>
          <c:extLst>
            <c:ext xmlns:c16="http://schemas.microsoft.com/office/drawing/2014/chart" uri="{C3380CC4-5D6E-409C-BE32-E72D297353CC}">
              <c16:uniqueId val="{00000001-5744-E44A-9DA9-94CA022A2940}"/>
            </c:ext>
          </c:extLst>
        </c:ser>
        <c:dLbls>
          <c:showLegendKey val="0"/>
          <c:showVal val="0"/>
          <c:showCatName val="0"/>
          <c:showSerName val="0"/>
          <c:showPercent val="0"/>
          <c:showBubbleSize val="0"/>
        </c:dLbls>
        <c:gapWidth val="115"/>
        <c:overlap val="-20"/>
        <c:axId val="844251615"/>
        <c:axId val="844253263"/>
      </c:barChart>
      <c:catAx>
        <c:axId val="84425161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QA"/>
          </a:p>
        </c:txPr>
        <c:crossAx val="844253263"/>
        <c:crosses val="autoZero"/>
        <c:auto val="1"/>
        <c:lblAlgn val="ctr"/>
        <c:lblOffset val="100"/>
        <c:noMultiLvlLbl val="0"/>
      </c:catAx>
      <c:valAx>
        <c:axId val="844253263"/>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QA"/>
          </a:p>
        </c:txPr>
        <c:crossAx val="844251615"/>
        <c:crosses val="autoZero"/>
        <c:crossBetween val="between"/>
      </c:valAx>
      <c:spPr>
        <a:solidFill>
          <a:schemeClr val="bg1">
            <a:lumMod val="95000"/>
          </a:schemeClr>
        </a:solid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QA"/>
        </a:p>
      </c:txPr>
    </c:legend>
    <c:plotVisOnly val="1"/>
    <c:dispBlanksAs val="gap"/>
    <c:showDLblsOverMax val="0"/>
  </c:chart>
  <c:spPr>
    <a:solidFill>
      <a:schemeClr val="bg1">
        <a:lumMod val="95000"/>
      </a:schemeClr>
    </a:solidFill>
    <a:ln>
      <a:noFill/>
    </a:ln>
    <a:effectLst/>
  </c:spPr>
  <c:txPr>
    <a:bodyPr/>
    <a:lstStyle/>
    <a:p>
      <a:pPr>
        <a:defRPr/>
      </a:pPr>
      <a:endParaRPr lang="en-QA"/>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r>
              <a:rPr lang="en-US" sz="1100" b="0" dirty="0">
                <a:solidFill>
                  <a:schemeClr val="tx1"/>
                </a:solidFill>
              </a:rPr>
              <a:t>Profit</a:t>
            </a:r>
          </a:p>
        </c:rich>
      </c:tx>
      <c:layout>
        <c:manualLayout>
          <c:xMode val="edge"/>
          <c:yMode val="edge"/>
          <c:x val="0.51769245920064022"/>
          <c:y val="0.89301095872109582"/>
        </c:manualLayout>
      </c:layout>
      <c:overlay val="0"/>
      <c:spPr>
        <a:noFill/>
        <a:ln>
          <a:noFill/>
        </a:ln>
        <a:effectLst/>
      </c:spPr>
      <c:txPr>
        <a:bodyPr rot="0" spcFirstLastPara="1" vertOverflow="ellipsis" vert="horz" wrap="square" anchor="ctr" anchorCtr="1"/>
        <a:lstStyle/>
        <a:p>
          <a:pPr>
            <a:defRPr sz="2128" b="0" i="0" u="none" strike="noStrike" kern="1200" spc="100" baseline="0">
              <a:solidFill>
                <a:schemeClr val="tx1"/>
              </a:solidFill>
              <a:effectLst>
                <a:outerShdw blurRad="50800" dist="38100" dir="5400000" algn="t" rotWithShape="0">
                  <a:prstClr val="black">
                    <a:alpha val="40000"/>
                  </a:prstClr>
                </a:outerShdw>
              </a:effectLst>
              <a:latin typeface="+mn-lt"/>
              <a:ea typeface="+mn-ea"/>
              <a:cs typeface="+mn-cs"/>
            </a:defRPr>
          </a:pPr>
          <a:endParaRPr lang="en-QA"/>
        </a:p>
      </c:txPr>
    </c:title>
    <c:autoTitleDeleted val="0"/>
    <c:plotArea>
      <c:layout>
        <c:manualLayout>
          <c:layoutTarget val="inner"/>
          <c:xMode val="edge"/>
          <c:yMode val="edge"/>
          <c:x val="0.22697959176664087"/>
          <c:y val="9.2925374318752696E-2"/>
          <c:w val="0.71605328536876933"/>
          <c:h val="0.64938069338433579"/>
        </c:manualLayout>
      </c:layout>
      <c:barChart>
        <c:barDir val="bar"/>
        <c:grouping val="clustered"/>
        <c:varyColors val="0"/>
        <c:ser>
          <c:idx val="0"/>
          <c:order val="0"/>
          <c:tx>
            <c:strRef>
              <c:f>'Visualization '!$L$13</c:f>
              <c:strCache>
                <c:ptCount val="1"/>
                <c:pt idx="0">
                  <c:v>Profit</c:v>
                </c:pt>
              </c:strCache>
            </c:strRef>
          </c:tx>
          <c:spPr>
            <a:solidFill>
              <a:srgbClr val="0070C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'Visualization '!$K$14:$K$18</c:f>
              <c:strCache>
                <c:ptCount val="5"/>
                <c:pt idx="0">
                  <c:v>Tropicana Prem 64 OZ​</c:v>
                </c:pt>
                <c:pt idx="1">
                  <c:v>Tropicana Prem 96OZ​</c:v>
                </c:pt>
                <c:pt idx="2">
                  <c:v>Tropicana  64 OZ​</c:v>
                </c:pt>
                <c:pt idx="3">
                  <c:v>Minute Maid 64 OZ​</c:v>
                </c:pt>
                <c:pt idx="4">
                  <c:v>Dominik’s 64 OZ​​</c:v>
                </c:pt>
              </c:strCache>
            </c:strRef>
          </c:cat>
          <c:val>
            <c:numRef>
              <c:f>'Visualization '!$L$14:$L$18</c:f>
              <c:numCache>
                <c:formatCode>_([$$-409]* #,##0_);_([$$-409]* \(#,##0\);_([$$-409]* "-"??_);_(@_)</c:formatCode>
                <c:ptCount val="5"/>
                <c:pt idx="0">
                  <c:v>7394.5730000000003</c:v>
                </c:pt>
                <c:pt idx="1">
                  <c:v>16296.63</c:v>
                </c:pt>
                <c:pt idx="2">
                  <c:v>28652.77</c:v>
                </c:pt>
                <c:pt idx="3">
                  <c:v>6335.7169999999996</c:v>
                </c:pt>
                <c:pt idx="4">
                  <c:v>1515.509</c:v>
                </c:pt>
              </c:numCache>
            </c:numRef>
          </c:val>
          <c:extLst>
            <c:ext xmlns:c16="http://schemas.microsoft.com/office/drawing/2014/chart" uri="{C3380CC4-5D6E-409C-BE32-E72D297353CC}">
              <c16:uniqueId val="{00000000-D46C-4F4D-9F17-6E62003CF3F5}"/>
            </c:ext>
          </c:extLst>
        </c:ser>
        <c:dLbls>
          <c:showLegendKey val="0"/>
          <c:showVal val="0"/>
          <c:showCatName val="0"/>
          <c:showSerName val="0"/>
          <c:showPercent val="0"/>
          <c:showBubbleSize val="0"/>
        </c:dLbls>
        <c:gapWidth val="115"/>
        <c:overlap val="-20"/>
        <c:axId val="910809935"/>
        <c:axId val="910182383"/>
      </c:barChart>
      <c:catAx>
        <c:axId val="910809935"/>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QA"/>
          </a:p>
        </c:txPr>
        <c:crossAx val="910182383"/>
        <c:crosses val="autoZero"/>
        <c:auto val="1"/>
        <c:lblAlgn val="ctr"/>
        <c:lblOffset val="100"/>
        <c:noMultiLvlLbl val="0"/>
      </c:catAx>
      <c:valAx>
        <c:axId val="910182383"/>
        <c:scaling>
          <c:orientation val="minMax"/>
        </c:scaling>
        <c:delete val="0"/>
        <c:axPos val="b"/>
        <c:numFmt formatCode="_([$$-409]* #,##0_);_([$$-409]* \(#,##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QA"/>
          </a:p>
        </c:txPr>
        <c:crossAx val="910809935"/>
        <c:crosses val="autoZero"/>
        <c:crossBetween val="between"/>
      </c:valAx>
      <c:spPr>
        <a:solidFill>
          <a:schemeClr val="bg1">
            <a:lumMod val="95000"/>
          </a:schemeClr>
        </a:solidFill>
        <a:ln>
          <a:noFill/>
        </a:ln>
        <a:effectLst/>
      </c:spPr>
    </c:plotArea>
    <c:plotVisOnly val="1"/>
    <c:dispBlanksAs val="gap"/>
    <c:showDLblsOverMax val="0"/>
  </c:chart>
  <c:spPr>
    <a:solidFill>
      <a:schemeClr val="bg1">
        <a:lumMod val="95000"/>
      </a:schemeClr>
    </a:solidFill>
    <a:ln>
      <a:noFill/>
    </a:ln>
    <a:effectLst/>
  </c:spPr>
  <c:txPr>
    <a:bodyPr/>
    <a:lstStyle/>
    <a:p>
      <a:pPr>
        <a:defRPr/>
      </a:pPr>
      <a:endParaRPr lang="en-Q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Good Afternoon today we will be presenting Dominick Grocery Store</a:t>
            </a:r>
          </a:p>
          <a:p>
            <a:pPr>
              <a:buNone/>
            </a:pPr>
            <a:r>
              <a:rPr lang="en-US"/>
              <a:t>Team 5 Nabeel, Walinsara, Xoshil</a:t>
            </a:r>
          </a:p>
          <a:p>
            <a:pPr marL="0" indent="0">
              <a:buNone/>
            </a:pPr>
            <a:r>
              <a:rPr 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7a3608b030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7a3608b030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b10bb790d6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b10bb790d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7a3608b030_1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7a3608b030_1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QA" dirty="0"/>
          </a:p>
        </p:txBody>
      </p:sp>
    </p:spTree>
    <p:extLst>
      <p:ext uri="{BB962C8B-B14F-4D97-AF65-F5344CB8AC3E}">
        <p14:creationId xmlns:p14="http://schemas.microsoft.com/office/powerpoint/2010/main" val="2071252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b10bb790d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b10bb790d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r>
              <a:rPr lang="en-US" sz="1100" b="0" i="0" u="none" strike="noStrike" cap="none" dirty="0">
                <a:solidFill>
                  <a:srgbClr val="000000"/>
                </a:solidFill>
                <a:effectLst/>
                <a:latin typeface="Arial"/>
                <a:ea typeface="Arial"/>
                <a:cs typeface="Arial"/>
                <a:sym typeface="Arial"/>
              </a:rPr>
              <a:t>When Tropicana 64 OZ features, the price of the product goes down. It will attract more consumers and increase profit. In this case, we can also assume that the product is on sale</a:t>
            </a:r>
            <a:r>
              <a:rPr lang="en-US" dirty="0"/>
              <a:t>. </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b10bb790d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b10bb790d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b10bb790d6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b10bb790d6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a7baf3639c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a7baf3639c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In today’s agenda we will start with the company’s background, then</a:t>
            </a:r>
            <a:endParaRPr lang="es-ES"/>
          </a:p>
          <a:p>
            <a:pPr>
              <a:buNone/>
            </a:pPr>
            <a:r>
              <a:rPr lang="en-US"/>
              <a:t>Explore objectives, continue with methodology, to achieve the results, continuing with the insights and concluding with the recommendations.</a:t>
            </a:r>
            <a:endParaRPr lang="en"/>
          </a:p>
          <a:p>
            <a:pPr>
              <a:buNone/>
            </a:pPr>
            <a:r>
              <a:rPr lang="en"/>
              <a:t> </a:t>
            </a:r>
            <a:endParaRPr lang="es-ES"/>
          </a:p>
          <a:p>
            <a:pPr marL="0" lvl="0" indent="0" algn="l">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a7baf3639c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a7baf3639c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Dominick’s grocery store chain is a division of Safeway Inc </a:t>
            </a:r>
          </a:p>
          <a:p>
            <a:pPr marL="0" indent="0">
              <a:buNone/>
            </a:pPr>
            <a:r>
              <a:rPr lang="en-US"/>
              <a:t>founded in 1918  that was established  in Chicago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b10bb790d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b10bb790d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want to understand what the sale patterns are  using the historical data</a:t>
            </a:r>
          </a:p>
          <a:p>
            <a:pPr>
              <a:buNone/>
            </a:pPr>
            <a:r>
              <a:rPr lang="en-US"/>
              <a:t>With the results we achieve we plan to avoid product cannibalization </a:t>
            </a:r>
          </a:p>
          <a:p>
            <a:pPr marL="0" indent="0">
              <a:buNone/>
            </a:pPr>
            <a:r>
              <a:rPr lang="en-US"/>
              <a:t>To increase the company’s profits and revenues we want to set the right prices as well as improve the marketing strategy to increase sales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b10bb790d6_0_8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b10bb790d6_0_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The 5 products that are taken into account based on the data will be:</a:t>
            </a:r>
          </a:p>
          <a:p>
            <a:pPr marL="0" indent="0">
              <a:buNone/>
            </a:pPr>
            <a:r>
              <a:rPr lang="en-US"/>
              <a:t>Two premium tropicana use one of 64oz and the other 96 oz, the third will be tropicana orange juice of 64oz, fourth will be minute maid of 64oz and last product will be Dominick’s own orange use of 64oz</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b10bb790d6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b10bb790d6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Historical Data Overview</a:t>
            </a:r>
          </a:p>
          <a:p>
            <a:pPr rtl="0" fontAlgn="b"/>
            <a:r>
              <a:rPr lang="en-US" dirty="0"/>
              <a:t>The Avg profit, gross margin and price from the five products from dataset </a:t>
            </a:r>
            <a:endParaRPr lang="en-QA" sz="1100" b="0" i="0" u="none" strike="noStrike" cap="none" dirty="0">
              <a:solidFill>
                <a:srgbClr val="000000"/>
              </a:solidFill>
              <a:effectLst/>
              <a:latin typeface="Arial"/>
              <a:ea typeface="Arial"/>
              <a:cs typeface="Arial"/>
              <a:sym typeface="Arial"/>
            </a:endParaRPr>
          </a:p>
          <a:p>
            <a:pPr marL="0" indent="0">
              <a:buNone/>
            </a:pP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a3608b030_8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7a3608b030_8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Sales pattern</a:t>
            </a:r>
          </a:p>
          <a:p>
            <a:pPr marL="0" indent="0">
              <a:buNone/>
            </a:pPr>
            <a:r>
              <a:rPr lang="en-US"/>
              <a:t>The following scatterplot represents the number of sales of the products as well as the prices from lowest to highest based on product Tropicana premium oz</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b10bb790d6_0_1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b10bb790d6_0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b10bb790d6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b10bb790d6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56200" y="894650"/>
            <a:ext cx="9944400" cy="1187400"/>
            <a:chOff x="56200" y="894650"/>
            <a:chExt cx="9944400" cy="1187400"/>
          </a:xfrm>
        </p:grpSpPr>
        <p:sp>
          <p:nvSpPr>
            <p:cNvPr id="10" name="Google Shape;10;p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56200" y="2134300"/>
            <a:ext cx="9944400" cy="1187400"/>
            <a:chOff x="56200" y="894650"/>
            <a:chExt cx="9944400" cy="1187400"/>
          </a:xfrm>
        </p:grpSpPr>
        <p:sp>
          <p:nvSpPr>
            <p:cNvPr id="19" name="Google Shape;19;p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56200" y="3373950"/>
            <a:ext cx="9944400" cy="1187400"/>
            <a:chOff x="56200" y="894650"/>
            <a:chExt cx="9944400" cy="1187400"/>
          </a:xfrm>
        </p:grpSpPr>
        <p:sp>
          <p:nvSpPr>
            <p:cNvPr id="28" name="Google Shape;28;p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6200" y="4613600"/>
            <a:ext cx="9944400" cy="1187400"/>
            <a:chOff x="56200" y="894650"/>
            <a:chExt cx="9944400" cy="1187400"/>
          </a:xfrm>
        </p:grpSpPr>
        <p:sp>
          <p:nvSpPr>
            <p:cNvPr id="37" name="Google Shape;37;p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2"/>
          <p:cNvSpPr/>
          <p:nvPr/>
        </p:nvSpPr>
        <p:spPr>
          <a:xfrm>
            <a:off x="0" y="0"/>
            <a:ext cx="9144000" cy="84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46" name="Google Shape;46;p2"/>
          <p:cNvSpPr txBox="1">
            <a:spLocks noGrp="1"/>
          </p:cNvSpPr>
          <p:nvPr>
            <p:ph type="ctrTitle"/>
          </p:nvPr>
        </p:nvSpPr>
        <p:spPr>
          <a:xfrm>
            <a:off x="713225" y="1149150"/>
            <a:ext cx="45639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500" b="0">
                <a:solidFill>
                  <a:schemeClr val="lt1"/>
                </a:solidFill>
                <a:latin typeface="Nunito Black"/>
                <a:ea typeface="Nunito Black"/>
                <a:cs typeface="Nunito Black"/>
                <a:sym typeface="Nunito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7" name="Google Shape;47;p2"/>
          <p:cNvSpPr txBox="1">
            <a:spLocks noGrp="1"/>
          </p:cNvSpPr>
          <p:nvPr>
            <p:ph type="subTitle" idx="1"/>
          </p:nvPr>
        </p:nvSpPr>
        <p:spPr>
          <a:xfrm>
            <a:off x="713225" y="3201750"/>
            <a:ext cx="4563900" cy="563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48" name="Google Shape;48;p2"/>
          <p:cNvPicPr preferRelativeResize="0"/>
          <p:nvPr/>
        </p:nvPicPr>
        <p:blipFill rotWithShape="1">
          <a:blip r:embed="rId2">
            <a:alphaModFix/>
          </a:blip>
          <a:srcRect l="20135" t="16797" r="28564" b="4598"/>
          <a:stretch/>
        </p:blipFill>
        <p:spPr>
          <a:xfrm rot="4632270" flipH="1">
            <a:off x="6022618" y="2746196"/>
            <a:ext cx="5483793" cy="4726185"/>
          </a:xfrm>
          <a:prstGeom prst="rect">
            <a:avLst/>
          </a:prstGeom>
          <a:noFill/>
          <a:ln>
            <a:noFill/>
          </a:ln>
        </p:spPr>
      </p:pic>
      <p:pic>
        <p:nvPicPr>
          <p:cNvPr id="49" name="Google Shape;49;p2"/>
          <p:cNvPicPr preferRelativeResize="0"/>
          <p:nvPr/>
        </p:nvPicPr>
        <p:blipFill rotWithShape="1">
          <a:blip r:embed="rId2">
            <a:alphaModFix/>
          </a:blip>
          <a:srcRect l="20135" t="16797" r="28564" b="4598"/>
          <a:stretch/>
        </p:blipFill>
        <p:spPr>
          <a:xfrm rot="-8686680" flipH="1">
            <a:off x="-1669854" y="-1998090"/>
            <a:ext cx="3784881" cy="3261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209"/>
        <p:cNvGrpSpPr/>
        <p:nvPr/>
      </p:nvGrpSpPr>
      <p:grpSpPr>
        <a:xfrm>
          <a:off x="0" y="0"/>
          <a:ext cx="0" cy="0"/>
          <a:chOff x="0" y="0"/>
          <a:chExt cx="0" cy="0"/>
        </a:xfrm>
      </p:grpSpPr>
      <p:grpSp>
        <p:nvGrpSpPr>
          <p:cNvPr id="210" name="Google Shape;210;p11"/>
          <p:cNvGrpSpPr/>
          <p:nvPr/>
        </p:nvGrpSpPr>
        <p:grpSpPr>
          <a:xfrm>
            <a:off x="46725" y="42750"/>
            <a:ext cx="9944400" cy="1187400"/>
            <a:chOff x="56200" y="894650"/>
            <a:chExt cx="9944400" cy="1187400"/>
          </a:xfrm>
        </p:grpSpPr>
        <p:sp>
          <p:nvSpPr>
            <p:cNvPr id="211" name="Google Shape;211;p1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46725" y="1282400"/>
            <a:ext cx="9944400" cy="1187400"/>
            <a:chOff x="56200" y="894650"/>
            <a:chExt cx="9944400" cy="1187400"/>
          </a:xfrm>
        </p:grpSpPr>
        <p:sp>
          <p:nvSpPr>
            <p:cNvPr id="220" name="Google Shape;220;p1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46725" y="2522050"/>
            <a:ext cx="9944400" cy="1187400"/>
            <a:chOff x="56200" y="894650"/>
            <a:chExt cx="9944400" cy="1187400"/>
          </a:xfrm>
        </p:grpSpPr>
        <p:sp>
          <p:nvSpPr>
            <p:cNvPr id="229" name="Google Shape;229;p1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 name="Google Shape;237;p11"/>
          <p:cNvSpPr/>
          <p:nvPr/>
        </p:nvSpPr>
        <p:spPr>
          <a:xfrm>
            <a:off x="1269900" y="1230150"/>
            <a:ext cx="6604200" cy="2479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accent2"/>
              </a:solidFill>
            </a:endParaRPr>
          </a:p>
        </p:txBody>
      </p:sp>
      <p:grpSp>
        <p:nvGrpSpPr>
          <p:cNvPr id="238" name="Google Shape;238;p11"/>
          <p:cNvGrpSpPr/>
          <p:nvPr/>
        </p:nvGrpSpPr>
        <p:grpSpPr>
          <a:xfrm>
            <a:off x="46725" y="3761700"/>
            <a:ext cx="9944400" cy="1187400"/>
            <a:chOff x="56200" y="894650"/>
            <a:chExt cx="9944400" cy="1187400"/>
          </a:xfrm>
        </p:grpSpPr>
        <p:sp>
          <p:nvSpPr>
            <p:cNvPr id="239" name="Google Shape;239;p1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11"/>
          <p:cNvGrpSpPr/>
          <p:nvPr/>
        </p:nvGrpSpPr>
        <p:grpSpPr>
          <a:xfrm>
            <a:off x="46725" y="5001350"/>
            <a:ext cx="9944400" cy="1187400"/>
            <a:chOff x="56200" y="894650"/>
            <a:chExt cx="9944400" cy="1187400"/>
          </a:xfrm>
        </p:grpSpPr>
        <p:sp>
          <p:nvSpPr>
            <p:cNvPr id="248" name="Google Shape;248;p1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256;p11"/>
          <p:cNvSpPr txBox="1">
            <a:spLocks noGrp="1"/>
          </p:cNvSpPr>
          <p:nvPr>
            <p:ph type="title" hasCustomPrompt="1"/>
          </p:nvPr>
        </p:nvSpPr>
        <p:spPr>
          <a:xfrm>
            <a:off x="1940100" y="1414630"/>
            <a:ext cx="5263800" cy="1626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93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pic>
        <p:nvPicPr>
          <p:cNvPr id="257" name="Google Shape;257;p11"/>
          <p:cNvPicPr preferRelativeResize="0"/>
          <p:nvPr/>
        </p:nvPicPr>
        <p:blipFill rotWithShape="1">
          <a:blip r:embed="rId2">
            <a:alphaModFix/>
          </a:blip>
          <a:srcRect l="20135" t="16797" r="28564" b="4598"/>
          <a:stretch/>
        </p:blipFill>
        <p:spPr>
          <a:xfrm rot="-10125016">
            <a:off x="6188512" y="-1428411"/>
            <a:ext cx="3982226" cy="3432069"/>
          </a:xfrm>
          <a:prstGeom prst="rect">
            <a:avLst/>
          </a:prstGeom>
          <a:noFill/>
          <a:ln>
            <a:noFill/>
          </a:ln>
        </p:spPr>
      </p:pic>
      <p:pic>
        <p:nvPicPr>
          <p:cNvPr id="258" name="Google Shape;258;p11"/>
          <p:cNvPicPr preferRelativeResize="0"/>
          <p:nvPr/>
        </p:nvPicPr>
        <p:blipFill rotWithShape="1">
          <a:blip r:embed="rId2">
            <a:alphaModFix/>
          </a:blip>
          <a:srcRect l="20135" t="16797" r="28564" b="4598"/>
          <a:stretch/>
        </p:blipFill>
        <p:spPr>
          <a:xfrm rot="-6824220">
            <a:off x="-1188098" y="3331581"/>
            <a:ext cx="4078220" cy="3514791"/>
          </a:xfrm>
          <a:prstGeom prst="rect">
            <a:avLst/>
          </a:prstGeom>
          <a:noFill/>
          <a:ln>
            <a:noFill/>
          </a:ln>
        </p:spPr>
      </p:pic>
      <p:sp>
        <p:nvSpPr>
          <p:cNvPr id="259" name="Google Shape;259;p11"/>
          <p:cNvSpPr txBox="1">
            <a:spLocks noGrp="1"/>
          </p:cNvSpPr>
          <p:nvPr>
            <p:ph type="body" idx="1"/>
          </p:nvPr>
        </p:nvSpPr>
        <p:spPr>
          <a:xfrm>
            <a:off x="1940100" y="3046872"/>
            <a:ext cx="5263800" cy="417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dk2"/>
              </a:buClr>
              <a:buSzPts val="1800"/>
              <a:buChar char="●"/>
              <a:defRPr sz="1600">
                <a:solidFill>
                  <a:schemeClr val="dk2"/>
                </a:solidFill>
              </a:defRPr>
            </a:lvl1pPr>
            <a:lvl2pPr marL="914400" lvl="1" indent="-317500" algn="ctr">
              <a:spcBef>
                <a:spcPts val="0"/>
              </a:spcBef>
              <a:spcAft>
                <a:spcPts val="0"/>
              </a:spcAft>
              <a:buClr>
                <a:schemeClr val="dk2"/>
              </a:buClr>
              <a:buSzPts val="1400"/>
              <a:buChar char="○"/>
              <a:defRPr>
                <a:solidFill>
                  <a:schemeClr val="dk2"/>
                </a:solidFill>
              </a:defRPr>
            </a:lvl2pPr>
            <a:lvl3pPr marL="1371600" lvl="2" indent="-317500" algn="ctr">
              <a:spcBef>
                <a:spcPts val="1600"/>
              </a:spcBef>
              <a:spcAft>
                <a:spcPts val="0"/>
              </a:spcAft>
              <a:buClr>
                <a:schemeClr val="dk2"/>
              </a:buClr>
              <a:buSzPts val="1400"/>
              <a:buChar char="■"/>
              <a:defRPr>
                <a:solidFill>
                  <a:schemeClr val="dk2"/>
                </a:solidFill>
              </a:defRPr>
            </a:lvl3pPr>
            <a:lvl4pPr marL="1828800" lvl="3" indent="-317500" algn="ctr">
              <a:spcBef>
                <a:spcPts val="1600"/>
              </a:spcBef>
              <a:spcAft>
                <a:spcPts val="0"/>
              </a:spcAft>
              <a:buClr>
                <a:schemeClr val="dk2"/>
              </a:buClr>
              <a:buSzPts val="1400"/>
              <a:buChar char="●"/>
              <a:defRPr>
                <a:solidFill>
                  <a:schemeClr val="dk2"/>
                </a:solidFill>
              </a:defRPr>
            </a:lvl4pPr>
            <a:lvl5pPr marL="2286000" lvl="4" indent="-317500" algn="ctr">
              <a:spcBef>
                <a:spcPts val="1600"/>
              </a:spcBef>
              <a:spcAft>
                <a:spcPts val="0"/>
              </a:spcAft>
              <a:buClr>
                <a:schemeClr val="dk2"/>
              </a:buClr>
              <a:buSzPts val="1400"/>
              <a:buChar char="○"/>
              <a:defRPr>
                <a:solidFill>
                  <a:schemeClr val="dk2"/>
                </a:solidFill>
              </a:defRPr>
            </a:lvl5pPr>
            <a:lvl6pPr marL="2743200" lvl="5" indent="-317500" algn="ctr">
              <a:spcBef>
                <a:spcPts val="1600"/>
              </a:spcBef>
              <a:spcAft>
                <a:spcPts val="0"/>
              </a:spcAft>
              <a:buClr>
                <a:schemeClr val="dk2"/>
              </a:buClr>
              <a:buSzPts val="1400"/>
              <a:buChar char="■"/>
              <a:defRPr>
                <a:solidFill>
                  <a:schemeClr val="dk2"/>
                </a:solidFill>
              </a:defRPr>
            </a:lvl6pPr>
            <a:lvl7pPr marL="3200400" lvl="6" indent="-317500" algn="ctr">
              <a:spcBef>
                <a:spcPts val="1600"/>
              </a:spcBef>
              <a:spcAft>
                <a:spcPts val="0"/>
              </a:spcAft>
              <a:buClr>
                <a:schemeClr val="dk2"/>
              </a:buClr>
              <a:buSzPts val="1400"/>
              <a:buChar char="●"/>
              <a:defRPr>
                <a:solidFill>
                  <a:schemeClr val="dk2"/>
                </a:solidFill>
              </a:defRPr>
            </a:lvl7pPr>
            <a:lvl8pPr marL="3657600" lvl="7" indent="-317500" algn="ctr">
              <a:spcBef>
                <a:spcPts val="1600"/>
              </a:spcBef>
              <a:spcAft>
                <a:spcPts val="0"/>
              </a:spcAft>
              <a:buClr>
                <a:schemeClr val="dk2"/>
              </a:buClr>
              <a:buSzPts val="1400"/>
              <a:buChar char="○"/>
              <a:defRPr>
                <a:solidFill>
                  <a:schemeClr val="dk2"/>
                </a:solidFill>
              </a:defRPr>
            </a:lvl8pPr>
            <a:lvl9pPr marL="4114800" lvl="8" indent="-317500" algn="ctr">
              <a:spcBef>
                <a:spcPts val="1600"/>
              </a:spcBef>
              <a:spcAft>
                <a:spcPts val="1600"/>
              </a:spcAft>
              <a:buClr>
                <a:schemeClr val="dk2"/>
              </a:buClr>
              <a:buSzPts val="1400"/>
              <a:buChar char="■"/>
              <a:defRPr>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
    <p:bg>
      <p:bgPr>
        <a:solidFill>
          <a:schemeClr val="dk2"/>
        </a:solidFill>
        <a:effectLst/>
      </p:bgPr>
    </p:bg>
    <p:spTree>
      <p:nvGrpSpPr>
        <p:cNvPr id="1" name="Shape 2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
    <p:bg>
      <p:bgPr>
        <a:solidFill>
          <a:schemeClr val="dk2"/>
        </a:solidFill>
        <a:effectLst/>
      </p:bgPr>
    </p:bg>
    <p:spTree>
      <p:nvGrpSpPr>
        <p:cNvPr id="1" name="Shape 262"/>
        <p:cNvGrpSpPr/>
        <p:nvPr/>
      </p:nvGrpSpPr>
      <p:grpSpPr>
        <a:xfrm>
          <a:off x="0" y="0"/>
          <a:ext cx="0" cy="0"/>
          <a:chOff x="0" y="0"/>
          <a:chExt cx="0" cy="0"/>
        </a:xfrm>
      </p:grpSpPr>
      <p:grpSp>
        <p:nvGrpSpPr>
          <p:cNvPr id="263" name="Google Shape;263;p14"/>
          <p:cNvGrpSpPr/>
          <p:nvPr/>
        </p:nvGrpSpPr>
        <p:grpSpPr>
          <a:xfrm>
            <a:off x="46725" y="42750"/>
            <a:ext cx="9944400" cy="1187400"/>
            <a:chOff x="56200" y="894650"/>
            <a:chExt cx="9944400" cy="1187400"/>
          </a:xfrm>
        </p:grpSpPr>
        <p:sp>
          <p:nvSpPr>
            <p:cNvPr id="264" name="Google Shape;264;p1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4"/>
          <p:cNvGrpSpPr/>
          <p:nvPr/>
        </p:nvGrpSpPr>
        <p:grpSpPr>
          <a:xfrm>
            <a:off x="46725" y="1282400"/>
            <a:ext cx="9944400" cy="1187400"/>
            <a:chOff x="56200" y="894650"/>
            <a:chExt cx="9944400" cy="1187400"/>
          </a:xfrm>
        </p:grpSpPr>
        <p:sp>
          <p:nvSpPr>
            <p:cNvPr id="273" name="Google Shape;273;p1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14"/>
          <p:cNvGrpSpPr/>
          <p:nvPr/>
        </p:nvGrpSpPr>
        <p:grpSpPr>
          <a:xfrm>
            <a:off x="46725" y="2522050"/>
            <a:ext cx="9944400" cy="1187400"/>
            <a:chOff x="56200" y="894650"/>
            <a:chExt cx="9944400" cy="1187400"/>
          </a:xfrm>
        </p:grpSpPr>
        <p:sp>
          <p:nvSpPr>
            <p:cNvPr id="282" name="Google Shape;282;p1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14"/>
          <p:cNvGrpSpPr/>
          <p:nvPr/>
        </p:nvGrpSpPr>
        <p:grpSpPr>
          <a:xfrm>
            <a:off x="46725" y="3761700"/>
            <a:ext cx="9944400" cy="1187400"/>
            <a:chOff x="56200" y="894650"/>
            <a:chExt cx="9944400" cy="1187400"/>
          </a:xfrm>
        </p:grpSpPr>
        <p:sp>
          <p:nvSpPr>
            <p:cNvPr id="291" name="Google Shape;291;p1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4"/>
          <p:cNvGrpSpPr/>
          <p:nvPr/>
        </p:nvGrpSpPr>
        <p:grpSpPr>
          <a:xfrm>
            <a:off x="46725" y="5001350"/>
            <a:ext cx="9944400" cy="1187400"/>
            <a:chOff x="56200" y="894650"/>
            <a:chExt cx="9944400" cy="1187400"/>
          </a:xfrm>
        </p:grpSpPr>
        <p:sp>
          <p:nvSpPr>
            <p:cNvPr id="300" name="Google Shape;300;p1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2"/>
        </a:solidFill>
        <a:effectLst/>
      </p:bgPr>
    </p:bg>
    <p:spTree>
      <p:nvGrpSpPr>
        <p:cNvPr id="1" name="Shape 308"/>
        <p:cNvGrpSpPr/>
        <p:nvPr/>
      </p:nvGrpSpPr>
      <p:grpSpPr>
        <a:xfrm>
          <a:off x="0" y="0"/>
          <a:ext cx="0" cy="0"/>
          <a:chOff x="0" y="0"/>
          <a:chExt cx="0" cy="0"/>
        </a:xfrm>
      </p:grpSpPr>
      <p:grpSp>
        <p:nvGrpSpPr>
          <p:cNvPr id="309" name="Google Shape;309;p15"/>
          <p:cNvGrpSpPr/>
          <p:nvPr/>
        </p:nvGrpSpPr>
        <p:grpSpPr>
          <a:xfrm>
            <a:off x="46725" y="42750"/>
            <a:ext cx="9944400" cy="1187400"/>
            <a:chOff x="56200" y="894650"/>
            <a:chExt cx="9944400" cy="1187400"/>
          </a:xfrm>
        </p:grpSpPr>
        <p:sp>
          <p:nvSpPr>
            <p:cNvPr id="310" name="Google Shape;310;p1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 name="Google Shape;318;p15"/>
          <p:cNvGrpSpPr/>
          <p:nvPr/>
        </p:nvGrpSpPr>
        <p:grpSpPr>
          <a:xfrm>
            <a:off x="46725" y="1282400"/>
            <a:ext cx="9944400" cy="1187400"/>
            <a:chOff x="56200" y="894650"/>
            <a:chExt cx="9944400" cy="1187400"/>
          </a:xfrm>
        </p:grpSpPr>
        <p:sp>
          <p:nvSpPr>
            <p:cNvPr id="319" name="Google Shape;319;p1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 name="Google Shape;327;p15"/>
          <p:cNvGrpSpPr/>
          <p:nvPr/>
        </p:nvGrpSpPr>
        <p:grpSpPr>
          <a:xfrm>
            <a:off x="46725" y="2522050"/>
            <a:ext cx="9944400" cy="1187400"/>
            <a:chOff x="56200" y="894650"/>
            <a:chExt cx="9944400" cy="1187400"/>
          </a:xfrm>
        </p:grpSpPr>
        <p:sp>
          <p:nvSpPr>
            <p:cNvPr id="328" name="Google Shape;328;p1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5"/>
          <p:cNvGrpSpPr/>
          <p:nvPr/>
        </p:nvGrpSpPr>
        <p:grpSpPr>
          <a:xfrm>
            <a:off x="46725" y="3761700"/>
            <a:ext cx="9944400" cy="1187400"/>
            <a:chOff x="56200" y="894650"/>
            <a:chExt cx="9944400" cy="1187400"/>
          </a:xfrm>
        </p:grpSpPr>
        <p:sp>
          <p:nvSpPr>
            <p:cNvPr id="337" name="Google Shape;337;p1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15"/>
          <p:cNvSpPr/>
          <p:nvPr/>
        </p:nvSpPr>
        <p:spPr>
          <a:xfrm>
            <a:off x="0" y="4135500"/>
            <a:ext cx="9144000" cy="1025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46" name="Google Shape;346;p15"/>
          <p:cNvSpPr txBox="1">
            <a:spLocks noGrp="1"/>
          </p:cNvSpPr>
          <p:nvPr>
            <p:ph type="title"/>
          </p:nvPr>
        </p:nvSpPr>
        <p:spPr>
          <a:xfrm>
            <a:off x="2770625" y="453025"/>
            <a:ext cx="56826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7" name="Google Shape;347;p15"/>
          <p:cNvSpPr txBox="1">
            <a:spLocks noGrp="1"/>
          </p:cNvSpPr>
          <p:nvPr>
            <p:ph type="subTitle" idx="1"/>
          </p:nvPr>
        </p:nvSpPr>
        <p:spPr>
          <a:xfrm>
            <a:off x="3545626" y="1528475"/>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Nunito Black"/>
              <a:buNone/>
              <a:defRPr sz="2000">
                <a:solidFill>
                  <a:schemeClr val="dk2"/>
                </a:solidFill>
                <a:latin typeface="Nunito Black"/>
                <a:ea typeface="Nunito Black"/>
                <a:cs typeface="Nunito Black"/>
                <a:sym typeface="Nunito Black"/>
              </a:defRPr>
            </a:lvl1pPr>
            <a:lvl2pPr lvl="1" rtl="0">
              <a:spcBef>
                <a:spcPts val="1600"/>
              </a:spcBef>
              <a:spcAft>
                <a:spcPts val="0"/>
              </a:spcAft>
              <a:buSzPts val="1400"/>
              <a:buFont typeface="Nunito Black"/>
              <a:buNone/>
              <a:defRPr>
                <a:latin typeface="Nunito Black"/>
                <a:ea typeface="Nunito Black"/>
                <a:cs typeface="Nunito Black"/>
                <a:sym typeface="Nunito Black"/>
              </a:defRPr>
            </a:lvl2pPr>
            <a:lvl3pPr lvl="2" rtl="0">
              <a:spcBef>
                <a:spcPts val="1600"/>
              </a:spcBef>
              <a:spcAft>
                <a:spcPts val="0"/>
              </a:spcAft>
              <a:buSzPts val="1400"/>
              <a:buFont typeface="Nunito Black"/>
              <a:buNone/>
              <a:defRPr>
                <a:latin typeface="Nunito Black"/>
                <a:ea typeface="Nunito Black"/>
                <a:cs typeface="Nunito Black"/>
                <a:sym typeface="Nunito Black"/>
              </a:defRPr>
            </a:lvl3pPr>
            <a:lvl4pPr lvl="3" rtl="0">
              <a:spcBef>
                <a:spcPts val="1600"/>
              </a:spcBef>
              <a:spcAft>
                <a:spcPts val="0"/>
              </a:spcAft>
              <a:buSzPts val="1400"/>
              <a:buFont typeface="Nunito Black"/>
              <a:buNone/>
              <a:defRPr>
                <a:latin typeface="Nunito Black"/>
                <a:ea typeface="Nunito Black"/>
                <a:cs typeface="Nunito Black"/>
                <a:sym typeface="Nunito Black"/>
              </a:defRPr>
            </a:lvl4pPr>
            <a:lvl5pPr lvl="4" rtl="0">
              <a:spcBef>
                <a:spcPts val="1600"/>
              </a:spcBef>
              <a:spcAft>
                <a:spcPts val="0"/>
              </a:spcAft>
              <a:buSzPts val="1400"/>
              <a:buFont typeface="Nunito Black"/>
              <a:buNone/>
              <a:defRPr>
                <a:latin typeface="Nunito Black"/>
                <a:ea typeface="Nunito Black"/>
                <a:cs typeface="Nunito Black"/>
                <a:sym typeface="Nunito Black"/>
              </a:defRPr>
            </a:lvl5pPr>
            <a:lvl6pPr lvl="5" rtl="0">
              <a:spcBef>
                <a:spcPts val="1600"/>
              </a:spcBef>
              <a:spcAft>
                <a:spcPts val="0"/>
              </a:spcAft>
              <a:buSzPts val="1400"/>
              <a:buFont typeface="Nunito Black"/>
              <a:buNone/>
              <a:defRPr>
                <a:latin typeface="Nunito Black"/>
                <a:ea typeface="Nunito Black"/>
                <a:cs typeface="Nunito Black"/>
                <a:sym typeface="Nunito Black"/>
              </a:defRPr>
            </a:lvl6pPr>
            <a:lvl7pPr lvl="6" rtl="0">
              <a:spcBef>
                <a:spcPts val="1600"/>
              </a:spcBef>
              <a:spcAft>
                <a:spcPts val="0"/>
              </a:spcAft>
              <a:buSzPts val="1400"/>
              <a:buFont typeface="Nunito Black"/>
              <a:buNone/>
              <a:defRPr>
                <a:latin typeface="Nunito Black"/>
                <a:ea typeface="Nunito Black"/>
                <a:cs typeface="Nunito Black"/>
                <a:sym typeface="Nunito Black"/>
              </a:defRPr>
            </a:lvl7pPr>
            <a:lvl8pPr lvl="7" rtl="0">
              <a:spcBef>
                <a:spcPts val="1600"/>
              </a:spcBef>
              <a:spcAft>
                <a:spcPts val="0"/>
              </a:spcAft>
              <a:buSzPts val="1400"/>
              <a:buFont typeface="Nunito Black"/>
              <a:buNone/>
              <a:defRPr>
                <a:latin typeface="Nunito Black"/>
                <a:ea typeface="Nunito Black"/>
                <a:cs typeface="Nunito Black"/>
                <a:sym typeface="Nunito Black"/>
              </a:defRPr>
            </a:lvl8pPr>
            <a:lvl9pPr lvl="8" rtl="0">
              <a:spcBef>
                <a:spcPts val="1600"/>
              </a:spcBef>
              <a:spcAft>
                <a:spcPts val="1600"/>
              </a:spcAft>
              <a:buSzPts val="1400"/>
              <a:buFont typeface="Nunito Black"/>
              <a:buNone/>
              <a:defRPr>
                <a:latin typeface="Nunito Black"/>
                <a:ea typeface="Nunito Black"/>
                <a:cs typeface="Nunito Black"/>
                <a:sym typeface="Nunito Black"/>
              </a:defRPr>
            </a:lvl9pPr>
          </a:lstStyle>
          <a:p>
            <a:endParaRPr/>
          </a:p>
        </p:txBody>
      </p:sp>
      <p:sp>
        <p:nvSpPr>
          <p:cNvPr id="348" name="Google Shape;348;p15"/>
          <p:cNvSpPr txBox="1">
            <a:spLocks noGrp="1"/>
          </p:cNvSpPr>
          <p:nvPr>
            <p:ph type="subTitle" idx="2"/>
          </p:nvPr>
        </p:nvSpPr>
        <p:spPr>
          <a:xfrm>
            <a:off x="6355225" y="1528475"/>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Nunito Black"/>
              <a:buNone/>
              <a:defRPr sz="2000">
                <a:solidFill>
                  <a:schemeClr val="dk2"/>
                </a:solidFill>
                <a:latin typeface="Nunito Black"/>
                <a:ea typeface="Nunito Black"/>
                <a:cs typeface="Nunito Black"/>
                <a:sym typeface="Nunito Black"/>
              </a:defRPr>
            </a:lvl1pPr>
            <a:lvl2pPr lvl="1" rtl="0">
              <a:spcBef>
                <a:spcPts val="1600"/>
              </a:spcBef>
              <a:spcAft>
                <a:spcPts val="0"/>
              </a:spcAft>
              <a:buSzPts val="1400"/>
              <a:buFont typeface="Nunito Black"/>
              <a:buNone/>
              <a:defRPr>
                <a:latin typeface="Nunito Black"/>
                <a:ea typeface="Nunito Black"/>
                <a:cs typeface="Nunito Black"/>
                <a:sym typeface="Nunito Black"/>
              </a:defRPr>
            </a:lvl2pPr>
            <a:lvl3pPr lvl="2" rtl="0">
              <a:spcBef>
                <a:spcPts val="1600"/>
              </a:spcBef>
              <a:spcAft>
                <a:spcPts val="0"/>
              </a:spcAft>
              <a:buSzPts val="1400"/>
              <a:buFont typeface="Nunito Black"/>
              <a:buNone/>
              <a:defRPr>
                <a:latin typeface="Nunito Black"/>
                <a:ea typeface="Nunito Black"/>
                <a:cs typeface="Nunito Black"/>
                <a:sym typeface="Nunito Black"/>
              </a:defRPr>
            </a:lvl3pPr>
            <a:lvl4pPr lvl="3" rtl="0">
              <a:spcBef>
                <a:spcPts val="1600"/>
              </a:spcBef>
              <a:spcAft>
                <a:spcPts val="0"/>
              </a:spcAft>
              <a:buSzPts val="1400"/>
              <a:buFont typeface="Nunito Black"/>
              <a:buNone/>
              <a:defRPr>
                <a:latin typeface="Nunito Black"/>
                <a:ea typeface="Nunito Black"/>
                <a:cs typeface="Nunito Black"/>
                <a:sym typeface="Nunito Black"/>
              </a:defRPr>
            </a:lvl4pPr>
            <a:lvl5pPr lvl="4" rtl="0">
              <a:spcBef>
                <a:spcPts val="1600"/>
              </a:spcBef>
              <a:spcAft>
                <a:spcPts val="0"/>
              </a:spcAft>
              <a:buSzPts val="1400"/>
              <a:buFont typeface="Nunito Black"/>
              <a:buNone/>
              <a:defRPr>
                <a:latin typeface="Nunito Black"/>
                <a:ea typeface="Nunito Black"/>
                <a:cs typeface="Nunito Black"/>
                <a:sym typeface="Nunito Black"/>
              </a:defRPr>
            </a:lvl5pPr>
            <a:lvl6pPr lvl="5" rtl="0">
              <a:spcBef>
                <a:spcPts val="1600"/>
              </a:spcBef>
              <a:spcAft>
                <a:spcPts val="0"/>
              </a:spcAft>
              <a:buSzPts val="1400"/>
              <a:buFont typeface="Nunito Black"/>
              <a:buNone/>
              <a:defRPr>
                <a:latin typeface="Nunito Black"/>
                <a:ea typeface="Nunito Black"/>
                <a:cs typeface="Nunito Black"/>
                <a:sym typeface="Nunito Black"/>
              </a:defRPr>
            </a:lvl6pPr>
            <a:lvl7pPr lvl="6" rtl="0">
              <a:spcBef>
                <a:spcPts val="1600"/>
              </a:spcBef>
              <a:spcAft>
                <a:spcPts val="0"/>
              </a:spcAft>
              <a:buSzPts val="1400"/>
              <a:buFont typeface="Nunito Black"/>
              <a:buNone/>
              <a:defRPr>
                <a:latin typeface="Nunito Black"/>
                <a:ea typeface="Nunito Black"/>
                <a:cs typeface="Nunito Black"/>
                <a:sym typeface="Nunito Black"/>
              </a:defRPr>
            </a:lvl7pPr>
            <a:lvl8pPr lvl="7" rtl="0">
              <a:spcBef>
                <a:spcPts val="1600"/>
              </a:spcBef>
              <a:spcAft>
                <a:spcPts val="0"/>
              </a:spcAft>
              <a:buSzPts val="1400"/>
              <a:buFont typeface="Nunito Black"/>
              <a:buNone/>
              <a:defRPr>
                <a:latin typeface="Nunito Black"/>
                <a:ea typeface="Nunito Black"/>
                <a:cs typeface="Nunito Black"/>
                <a:sym typeface="Nunito Black"/>
              </a:defRPr>
            </a:lvl8pPr>
            <a:lvl9pPr lvl="8" rtl="0">
              <a:spcBef>
                <a:spcPts val="1600"/>
              </a:spcBef>
              <a:spcAft>
                <a:spcPts val="1600"/>
              </a:spcAft>
              <a:buSzPts val="1400"/>
              <a:buFont typeface="Nunito Black"/>
              <a:buNone/>
              <a:defRPr>
                <a:latin typeface="Nunito Black"/>
                <a:ea typeface="Nunito Black"/>
                <a:cs typeface="Nunito Black"/>
                <a:sym typeface="Nunito Black"/>
              </a:defRPr>
            </a:lvl9pPr>
          </a:lstStyle>
          <a:p>
            <a:endParaRPr/>
          </a:p>
        </p:txBody>
      </p:sp>
      <p:sp>
        <p:nvSpPr>
          <p:cNvPr id="349" name="Google Shape;349;p15"/>
          <p:cNvSpPr txBox="1">
            <a:spLocks noGrp="1"/>
          </p:cNvSpPr>
          <p:nvPr>
            <p:ph type="subTitle" idx="3"/>
          </p:nvPr>
        </p:nvSpPr>
        <p:spPr>
          <a:xfrm>
            <a:off x="3545626" y="2933889"/>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Nunito Black"/>
              <a:buNone/>
              <a:defRPr sz="2000">
                <a:solidFill>
                  <a:schemeClr val="dk2"/>
                </a:solidFill>
                <a:latin typeface="Nunito Black"/>
                <a:ea typeface="Nunito Black"/>
                <a:cs typeface="Nunito Black"/>
                <a:sym typeface="Nunito Black"/>
              </a:defRPr>
            </a:lvl1pPr>
            <a:lvl2pPr lvl="1" rtl="0">
              <a:spcBef>
                <a:spcPts val="1600"/>
              </a:spcBef>
              <a:spcAft>
                <a:spcPts val="0"/>
              </a:spcAft>
              <a:buSzPts val="1400"/>
              <a:buFont typeface="Nunito Black"/>
              <a:buNone/>
              <a:defRPr>
                <a:latin typeface="Nunito Black"/>
                <a:ea typeface="Nunito Black"/>
                <a:cs typeface="Nunito Black"/>
                <a:sym typeface="Nunito Black"/>
              </a:defRPr>
            </a:lvl2pPr>
            <a:lvl3pPr lvl="2" rtl="0">
              <a:spcBef>
                <a:spcPts val="1600"/>
              </a:spcBef>
              <a:spcAft>
                <a:spcPts val="0"/>
              </a:spcAft>
              <a:buSzPts val="1400"/>
              <a:buFont typeface="Nunito Black"/>
              <a:buNone/>
              <a:defRPr>
                <a:latin typeface="Nunito Black"/>
                <a:ea typeface="Nunito Black"/>
                <a:cs typeface="Nunito Black"/>
                <a:sym typeface="Nunito Black"/>
              </a:defRPr>
            </a:lvl3pPr>
            <a:lvl4pPr lvl="3" rtl="0">
              <a:spcBef>
                <a:spcPts val="1600"/>
              </a:spcBef>
              <a:spcAft>
                <a:spcPts val="0"/>
              </a:spcAft>
              <a:buSzPts val="1400"/>
              <a:buFont typeface="Nunito Black"/>
              <a:buNone/>
              <a:defRPr>
                <a:latin typeface="Nunito Black"/>
                <a:ea typeface="Nunito Black"/>
                <a:cs typeface="Nunito Black"/>
                <a:sym typeface="Nunito Black"/>
              </a:defRPr>
            </a:lvl4pPr>
            <a:lvl5pPr lvl="4" rtl="0">
              <a:spcBef>
                <a:spcPts val="1600"/>
              </a:spcBef>
              <a:spcAft>
                <a:spcPts val="0"/>
              </a:spcAft>
              <a:buSzPts val="1400"/>
              <a:buFont typeface="Nunito Black"/>
              <a:buNone/>
              <a:defRPr>
                <a:latin typeface="Nunito Black"/>
                <a:ea typeface="Nunito Black"/>
                <a:cs typeface="Nunito Black"/>
                <a:sym typeface="Nunito Black"/>
              </a:defRPr>
            </a:lvl5pPr>
            <a:lvl6pPr lvl="5" rtl="0">
              <a:spcBef>
                <a:spcPts val="1600"/>
              </a:spcBef>
              <a:spcAft>
                <a:spcPts val="0"/>
              </a:spcAft>
              <a:buSzPts val="1400"/>
              <a:buFont typeface="Nunito Black"/>
              <a:buNone/>
              <a:defRPr>
                <a:latin typeface="Nunito Black"/>
                <a:ea typeface="Nunito Black"/>
                <a:cs typeface="Nunito Black"/>
                <a:sym typeface="Nunito Black"/>
              </a:defRPr>
            </a:lvl6pPr>
            <a:lvl7pPr lvl="6" rtl="0">
              <a:spcBef>
                <a:spcPts val="1600"/>
              </a:spcBef>
              <a:spcAft>
                <a:spcPts val="0"/>
              </a:spcAft>
              <a:buSzPts val="1400"/>
              <a:buFont typeface="Nunito Black"/>
              <a:buNone/>
              <a:defRPr>
                <a:latin typeface="Nunito Black"/>
                <a:ea typeface="Nunito Black"/>
                <a:cs typeface="Nunito Black"/>
                <a:sym typeface="Nunito Black"/>
              </a:defRPr>
            </a:lvl7pPr>
            <a:lvl8pPr lvl="7" rtl="0">
              <a:spcBef>
                <a:spcPts val="1600"/>
              </a:spcBef>
              <a:spcAft>
                <a:spcPts val="0"/>
              </a:spcAft>
              <a:buSzPts val="1400"/>
              <a:buFont typeface="Nunito Black"/>
              <a:buNone/>
              <a:defRPr>
                <a:latin typeface="Nunito Black"/>
                <a:ea typeface="Nunito Black"/>
                <a:cs typeface="Nunito Black"/>
                <a:sym typeface="Nunito Black"/>
              </a:defRPr>
            </a:lvl8pPr>
            <a:lvl9pPr lvl="8" rtl="0">
              <a:spcBef>
                <a:spcPts val="1600"/>
              </a:spcBef>
              <a:spcAft>
                <a:spcPts val="1600"/>
              </a:spcAft>
              <a:buSzPts val="1400"/>
              <a:buFont typeface="Nunito Black"/>
              <a:buNone/>
              <a:defRPr>
                <a:latin typeface="Nunito Black"/>
                <a:ea typeface="Nunito Black"/>
                <a:cs typeface="Nunito Black"/>
                <a:sym typeface="Nunito Black"/>
              </a:defRPr>
            </a:lvl9pPr>
          </a:lstStyle>
          <a:p>
            <a:endParaRPr/>
          </a:p>
        </p:txBody>
      </p:sp>
      <p:sp>
        <p:nvSpPr>
          <p:cNvPr id="350" name="Google Shape;350;p15"/>
          <p:cNvSpPr txBox="1">
            <a:spLocks noGrp="1"/>
          </p:cNvSpPr>
          <p:nvPr>
            <p:ph type="subTitle" idx="4"/>
          </p:nvPr>
        </p:nvSpPr>
        <p:spPr>
          <a:xfrm>
            <a:off x="6355225" y="2933889"/>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Nunito Black"/>
              <a:buNone/>
              <a:defRPr sz="2000">
                <a:solidFill>
                  <a:schemeClr val="dk2"/>
                </a:solidFill>
                <a:latin typeface="Nunito Black"/>
                <a:ea typeface="Nunito Black"/>
                <a:cs typeface="Nunito Black"/>
                <a:sym typeface="Nunito Black"/>
              </a:defRPr>
            </a:lvl1pPr>
            <a:lvl2pPr lvl="1" rtl="0">
              <a:spcBef>
                <a:spcPts val="1600"/>
              </a:spcBef>
              <a:spcAft>
                <a:spcPts val="0"/>
              </a:spcAft>
              <a:buSzPts val="1400"/>
              <a:buFont typeface="Nunito Black"/>
              <a:buNone/>
              <a:defRPr>
                <a:latin typeface="Nunito Black"/>
                <a:ea typeface="Nunito Black"/>
                <a:cs typeface="Nunito Black"/>
                <a:sym typeface="Nunito Black"/>
              </a:defRPr>
            </a:lvl2pPr>
            <a:lvl3pPr lvl="2" rtl="0">
              <a:spcBef>
                <a:spcPts val="1600"/>
              </a:spcBef>
              <a:spcAft>
                <a:spcPts val="0"/>
              </a:spcAft>
              <a:buSzPts val="1400"/>
              <a:buFont typeface="Nunito Black"/>
              <a:buNone/>
              <a:defRPr>
                <a:latin typeface="Nunito Black"/>
                <a:ea typeface="Nunito Black"/>
                <a:cs typeface="Nunito Black"/>
                <a:sym typeface="Nunito Black"/>
              </a:defRPr>
            </a:lvl3pPr>
            <a:lvl4pPr lvl="3" rtl="0">
              <a:spcBef>
                <a:spcPts val="1600"/>
              </a:spcBef>
              <a:spcAft>
                <a:spcPts val="0"/>
              </a:spcAft>
              <a:buSzPts val="1400"/>
              <a:buFont typeface="Nunito Black"/>
              <a:buNone/>
              <a:defRPr>
                <a:latin typeface="Nunito Black"/>
                <a:ea typeface="Nunito Black"/>
                <a:cs typeface="Nunito Black"/>
                <a:sym typeface="Nunito Black"/>
              </a:defRPr>
            </a:lvl4pPr>
            <a:lvl5pPr lvl="4" rtl="0">
              <a:spcBef>
                <a:spcPts val="1600"/>
              </a:spcBef>
              <a:spcAft>
                <a:spcPts val="0"/>
              </a:spcAft>
              <a:buSzPts val="1400"/>
              <a:buFont typeface="Nunito Black"/>
              <a:buNone/>
              <a:defRPr>
                <a:latin typeface="Nunito Black"/>
                <a:ea typeface="Nunito Black"/>
                <a:cs typeface="Nunito Black"/>
                <a:sym typeface="Nunito Black"/>
              </a:defRPr>
            </a:lvl5pPr>
            <a:lvl6pPr lvl="5" rtl="0">
              <a:spcBef>
                <a:spcPts val="1600"/>
              </a:spcBef>
              <a:spcAft>
                <a:spcPts val="0"/>
              </a:spcAft>
              <a:buSzPts val="1400"/>
              <a:buFont typeface="Nunito Black"/>
              <a:buNone/>
              <a:defRPr>
                <a:latin typeface="Nunito Black"/>
                <a:ea typeface="Nunito Black"/>
                <a:cs typeface="Nunito Black"/>
                <a:sym typeface="Nunito Black"/>
              </a:defRPr>
            </a:lvl6pPr>
            <a:lvl7pPr lvl="6" rtl="0">
              <a:spcBef>
                <a:spcPts val="1600"/>
              </a:spcBef>
              <a:spcAft>
                <a:spcPts val="0"/>
              </a:spcAft>
              <a:buSzPts val="1400"/>
              <a:buFont typeface="Nunito Black"/>
              <a:buNone/>
              <a:defRPr>
                <a:latin typeface="Nunito Black"/>
                <a:ea typeface="Nunito Black"/>
                <a:cs typeface="Nunito Black"/>
                <a:sym typeface="Nunito Black"/>
              </a:defRPr>
            </a:lvl7pPr>
            <a:lvl8pPr lvl="7" rtl="0">
              <a:spcBef>
                <a:spcPts val="1600"/>
              </a:spcBef>
              <a:spcAft>
                <a:spcPts val="0"/>
              </a:spcAft>
              <a:buSzPts val="1400"/>
              <a:buFont typeface="Nunito Black"/>
              <a:buNone/>
              <a:defRPr>
                <a:latin typeface="Nunito Black"/>
                <a:ea typeface="Nunito Black"/>
                <a:cs typeface="Nunito Black"/>
                <a:sym typeface="Nunito Black"/>
              </a:defRPr>
            </a:lvl8pPr>
            <a:lvl9pPr lvl="8" rtl="0">
              <a:spcBef>
                <a:spcPts val="1600"/>
              </a:spcBef>
              <a:spcAft>
                <a:spcPts val="1600"/>
              </a:spcAft>
              <a:buSzPts val="1400"/>
              <a:buFont typeface="Nunito Black"/>
              <a:buNone/>
              <a:defRPr>
                <a:latin typeface="Nunito Black"/>
                <a:ea typeface="Nunito Black"/>
                <a:cs typeface="Nunito Black"/>
                <a:sym typeface="Nunito Black"/>
              </a:defRPr>
            </a:lvl9pPr>
          </a:lstStyle>
          <a:p>
            <a:endParaRPr/>
          </a:p>
        </p:txBody>
      </p:sp>
      <p:sp>
        <p:nvSpPr>
          <p:cNvPr id="351" name="Google Shape;351;p15"/>
          <p:cNvSpPr txBox="1">
            <a:spLocks noGrp="1"/>
          </p:cNvSpPr>
          <p:nvPr>
            <p:ph type="subTitle" idx="5"/>
          </p:nvPr>
        </p:nvSpPr>
        <p:spPr>
          <a:xfrm>
            <a:off x="3545626" y="1919190"/>
            <a:ext cx="203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2" name="Google Shape;352;p15"/>
          <p:cNvSpPr txBox="1">
            <a:spLocks noGrp="1"/>
          </p:cNvSpPr>
          <p:nvPr>
            <p:ph type="subTitle" idx="6"/>
          </p:nvPr>
        </p:nvSpPr>
        <p:spPr>
          <a:xfrm>
            <a:off x="6355225" y="1919190"/>
            <a:ext cx="203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3" name="Google Shape;353;p15"/>
          <p:cNvSpPr txBox="1">
            <a:spLocks noGrp="1"/>
          </p:cNvSpPr>
          <p:nvPr>
            <p:ph type="subTitle" idx="7"/>
          </p:nvPr>
        </p:nvSpPr>
        <p:spPr>
          <a:xfrm>
            <a:off x="3545626" y="3321779"/>
            <a:ext cx="203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4" name="Google Shape;354;p15"/>
          <p:cNvSpPr txBox="1">
            <a:spLocks noGrp="1"/>
          </p:cNvSpPr>
          <p:nvPr>
            <p:ph type="subTitle" idx="8"/>
          </p:nvPr>
        </p:nvSpPr>
        <p:spPr>
          <a:xfrm>
            <a:off x="6355225" y="3321779"/>
            <a:ext cx="2032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15"/>
          <p:cNvSpPr txBox="1">
            <a:spLocks noGrp="1"/>
          </p:cNvSpPr>
          <p:nvPr>
            <p:ph type="title" idx="9" hasCustomPrompt="1"/>
          </p:nvPr>
        </p:nvSpPr>
        <p:spPr>
          <a:xfrm>
            <a:off x="2836137" y="1528475"/>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6" name="Google Shape;356;p15"/>
          <p:cNvSpPr txBox="1">
            <a:spLocks noGrp="1"/>
          </p:cNvSpPr>
          <p:nvPr>
            <p:ph type="title" idx="13" hasCustomPrompt="1"/>
          </p:nvPr>
        </p:nvSpPr>
        <p:spPr>
          <a:xfrm>
            <a:off x="5609849" y="1528475"/>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7" name="Google Shape;357;p15"/>
          <p:cNvSpPr txBox="1">
            <a:spLocks noGrp="1"/>
          </p:cNvSpPr>
          <p:nvPr>
            <p:ph type="title" idx="14" hasCustomPrompt="1"/>
          </p:nvPr>
        </p:nvSpPr>
        <p:spPr>
          <a:xfrm>
            <a:off x="2840312" y="2933900"/>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358" name="Google Shape;358;p15"/>
          <p:cNvSpPr txBox="1">
            <a:spLocks noGrp="1"/>
          </p:cNvSpPr>
          <p:nvPr>
            <p:ph type="title" idx="15" hasCustomPrompt="1"/>
          </p:nvPr>
        </p:nvSpPr>
        <p:spPr>
          <a:xfrm>
            <a:off x="5614024" y="2933900"/>
            <a:ext cx="709500" cy="4113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30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pic>
        <p:nvPicPr>
          <p:cNvPr id="359" name="Google Shape;359;p15"/>
          <p:cNvPicPr preferRelativeResize="0"/>
          <p:nvPr/>
        </p:nvPicPr>
        <p:blipFill rotWithShape="1">
          <a:blip r:embed="rId2">
            <a:alphaModFix/>
          </a:blip>
          <a:srcRect l="20135" t="16797" r="28564" b="4598"/>
          <a:stretch/>
        </p:blipFill>
        <p:spPr>
          <a:xfrm rot="-9891360" flipH="1">
            <a:off x="-1517454" y="-1693290"/>
            <a:ext cx="3784884" cy="326197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dk2"/>
        </a:solidFill>
        <a:effectLst/>
      </p:bgPr>
    </p:bg>
    <p:spTree>
      <p:nvGrpSpPr>
        <p:cNvPr id="1" name="Shape 360"/>
        <p:cNvGrpSpPr/>
        <p:nvPr/>
      </p:nvGrpSpPr>
      <p:grpSpPr>
        <a:xfrm>
          <a:off x="0" y="0"/>
          <a:ext cx="0" cy="0"/>
          <a:chOff x="0" y="0"/>
          <a:chExt cx="0" cy="0"/>
        </a:xfrm>
      </p:grpSpPr>
      <p:sp>
        <p:nvSpPr>
          <p:cNvPr id="361" name="Google Shape;361;p16"/>
          <p:cNvSpPr txBox="1">
            <a:spLocks noGrp="1"/>
          </p:cNvSpPr>
          <p:nvPr>
            <p:ph type="title"/>
          </p:nvPr>
        </p:nvSpPr>
        <p:spPr>
          <a:xfrm flipH="1">
            <a:off x="3618175" y="3068565"/>
            <a:ext cx="4203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62" name="Google Shape;362;p16"/>
          <p:cNvSpPr txBox="1">
            <a:spLocks noGrp="1"/>
          </p:cNvSpPr>
          <p:nvPr>
            <p:ph type="subTitle" idx="1"/>
          </p:nvPr>
        </p:nvSpPr>
        <p:spPr>
          <a:xfrm flipH="1">
            <a:off x="3618175" y="1451425"/>
            <a:ext cx="4203000" cy="166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2300">
                <a:solidFill>
                  <a:schemeClr val="accen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63" name="Google Shape;363;p16"/>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364" name="Google Shape;364;p16"/>
          <p:cNvPicPr preferRelativeResize="0"/>
          <p:nvPr/>
        </p:nvPicPr>
        <p:blipFill rotWithShape="1">
          <a:blip r:embed="rId2">
            <a:alphaModFix/>
          </a:blip>
          <a:srcRect l="20135" t="16797" r="28564" b="4598"/>
          <a:stretch/>
        </p:blipFill>
        <p:spPr>
          <a:xfrm rot="-7515464">
            <a:off x="6365198" y="-1229124"/>
            <a:ext cx="4690877" cy="404279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list">
  <p:cSld name="CUSTOM_4">
    <p:bg>
      <p:bgPr>
        <a:solidFill>
          <a:schemeClr val="dk2"/>
        </a:solidFill>
        <a:effectLst/>
      </p:bgPr>
    </p:bg>
    <p:spTree>
      <p:nvGrpSpPr>
        <p:cNvPr id="1" name="Shape 365"/>
        <p:cNvGrpSpPr/>
        <p:nvPr/>
      </p:nvGrpSpPr>
      <p:grpSpPr>
        <a:xfrm>
          <a:off x="0" y="0"/>
          <a:ext cx="0" cy="0"/>
          <a:chOff x="0" y="0"/>
          <a:chExt cx="0" cy="0"/>
        </a:xfrm>
      </p:grpSpPr>
      <p:sp>
        <p:nvSpPr>
          <p:cNvPr id="366" name="Google Shape;366;p17"/>
          <p:cNvSpPr txBox="1">
            <a:spLocks noGrp="1"/>
          </p:cNvSpPr>
          <p:nvPr>
            <p:ph type="title"/>
          </p:nvPr>
        </p:nvSpPr>
        <p:spPr>
          <a:xfrm>
            <a:off x="705450" y="1046250"/>
            <a:ext cx="4921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1">
                <a:solidFill>
                  <a:schemeClr val="lt1"/>
                </a:solidFill>
                <a:latin typeface="Nunito"/>
                <a:ea typeface="Nunito"/>
                <a:cs typeface="Nunito"/>
                <a:sym typeface="Nunito"/>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7" name="Google Shape;367;p17"/>
          <p:cNvSpPr txBox="1">
            <a:spLocks noGrp="1"/>
          </p:cNvSpPr>
          <p:nvPr>
            <p:ph type="subTitle" idx="1"/>
          </p:nvPr>
        </p:nvSpPr>
        <p:spPr>
          <a:xfrm>
            <a:off x="713225" y="1714650"/>
            <a:ext cx="4913700" cy="2331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600"/>
              <a:buFont typeface="Nunito"/>
              <a:buChar char="●"/>
              <a:defRPr sz="1400">
                <a:solidFill>
                  <a:schemeClr val="lt1"/>
                </a:solidFill>
              </a:defRPr>
            </a:lvl1pPr>
            <a:lvl2pPr lvl="1" rtl="0">
              <a:spcBef>
                <a:spcPts val="0"/>
              </a:spcBef>
              <a:spcAft>
                <a:spcPts val="0"/>
              </a:spcAft>
              <a:buClr>
                <a:schemeClr val="lt1"/>
              </a:buClr>
              <a:buSzPts val="1600"/>
              <a:buFont typeface="Nunito"/>
              <a:buChar char="○"/>
              <a:defRPr>
                <a:solidFill>
                  <a:schemeClr val="lt1"/>
                </a:solidFill>
              </a:defRPr>
            </a:lvl2pPr>
            <a:lvl3pPr lvl="2" rtl="0">
              <a:spcBef>
                <a:spcPts val="1600"/>
              </a:spcBef>
              <a:spcAft>
                <a:spcPts val="0"/>
              </a:spcAft>
              <a:buClr>
                <a:schemeClr val="lt1"/>
              </a:buClr>
              <a:buSzPts val="1600"/>
              <a:buFont typeface="Nunito"/>
              <a:buChar char="■"/>
              <a:defRPr>
                <a:solidFill>
                  <a:schemeClr val="lt1"/>
                </a:solidFill>
              </a:defRPr>
            </a:lvl3pPr>
            <a:lvl4pPr lvl="3" rtl="0">
              <a:spcBef>
                <a:spcPts val="1600"/>
              </a:spcBef>
              <a:spcAft>
                <a:spcPts val="0"/>
              </a:spcAft>
              <a:buClr>
                <a:schemeClr val="lt1"/>
              </a:buClr>
              <a:buSzPts val="1600"/>
              <a:buFont typeface="Nunito"/>
              <a:buChar char="●"/>
              <a:defRPr>
                <a:solidFill>
                  <a:schemeClr val="lt1"/>
                </a:solidFill>
              </a:defRPr>
            </a:lvl4pPr>
            <a:lvl5pPr lvl="4" rtl="0">
              <a:spcBef>
                <a:spcPts val="1600"/>
              </a:spcBef>
              <a:spcAft>
                <a:spcPts val="0"/>
              </a:spcAft>
              <a:buClr>
                <a:schemeClr val="lt1"/>
              </a:buClr>
              <a:buSzPts val="1600"/>
              <a:buFont typeface="Nunito"/>
              <a:buChar char="○"/>
              <a:defRPr>
                <a:solidFill>
                  <a:schemeClr val="lt1"/>
                </a:solidFill>
              </a:defRPr>
            </a:lvl5pPr>
            <a:lvl6pPr lvl="5" rtl="0">
              <a:spcBef>
                <a:spcPts val="1600"/>
              </a:spcBef>
              <a:spcAft>
                <a:spcPts val="0"/>
              </a:spcAft>
              <a:buClr>
                <a:schemeClr val="lt1"/>
              </a:buClr>
              <a:buSzPts val="1600"/>
              <a:buFont typeface="Nunito"/>
              <a:buChar char="■"/>
              <a:defRPr>
                <a:solidFill>
                  <a:schemeClr val="lt1"/>
                </a:solidFill>
              </a:defRPr>
            </a:lvl6pPr>
            <a:lvl7pPr lvl="6" rtl="0">
              <a:spcBef>
                <a:spcPts val="1600"/>
              </a:spcBef>
              <a:spcAft>
                <a:spcPts val="0"/>
              </a:spcAft>
              <a:buClr>
                <a:schemeClr val="lt1"/>
              </a:buClr>
              <a:buSzPts val="1600"/>
              <a:buFont typeface="Nunito"/>
              <a:buChar char="●"/>
              <a:defRPr>
                <a:solidFill>
                  <a:schemeClr val="lt1"/>
                </a:solidFill>
              </a:defRPr>
            </a:lvl7pPr>
            <a:lvl8pPr lvl="7" rtl="0">
              <a:spcBef>
                <a:spcPts val="1600"/>
              </a:spcBef>
              <a:spcAft>
                <a:spcPts val="0"/>
              </a:spcAft>
              <a:buClr>
                <a:schemeClr val="lt1"/>
              </a:buClr>
              <a:buSzPts val="1600"/>
              <a:buFont typeface="Nunito"/>
              <a:buChar char="○"/>
              <a:defRPr>
                <a:solidFill>
                  <a:schemeClr val="lt1"/>
                </a:solidFill>
              </a:defRPr>
            </a:lvl8pPr>
            <a:lvl9pPr lvl="8" rtl="0">
              <a:spcBef>
                <a:spcPts val="1600"/>
              </a:spcBef>
              <a:spcAft>
                <a:spcPts val="1600"/>
              </a:spcAft>
              <a:buClr>
                <a:schemeClr val="lt1"/>
              </a:buClr>
              <a:buSzPts val="1600"/>
              <a:buFont typeface="Nunito"/>
              <a:buChar char="■"/>
              <a:defRPr>
                <a:solidFill>
                  <a:schemeClr val="lt1"/>
                </a:solidFill>
              </a:defRPr>
            </a:lvl9pPr>
          </a:lstStyle>
          <a:p>
            <a:endParaRPr/>
          </a:p>
        </p:txBody>
      </p:sp>
      <p:pic>
        <p:nvPicPr>
          <p:cNvPr id="368" name="Google Shape;368;p17"/>
          <p:cNvPicPr preferRelativeResize="0"/>
          <p:nvPr/>
        </p:nvPicPr>
        <p:blipFill rotWithShape="1">
          <a:blip r:embed="rId2">
            <a:alphaModFix/>
          </a:blip>
          <a:srcRect l="20135" t="16797" r="28564" b="4598"/>
          <a:stretch/>
        </p:blipFill>
        <p:spPr>
          <a:xfrm rot="-758816" flipH="1">
            <a:off x="6635224" y="1771599"/>
            <a:ext cx="4191979" cy="36128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5">
    <p:bg>
      <p:bgPr>
        <a:solidFill>
          <a:schemeClr val="dk2"/>
        </a:solidFill>
        <a:effectLst/>
      </p:bgPr>
    </p:bg>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713225" y="445025"/>
            <a:ext cx="7717500" cy="111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71" name="Google Shape;371;p18"/>
          <p:cNvSpPr txBox="1">
            <a:spLocks noGrp="1"/>
          </p:cNvSpPr>
          <p:nvPr>
            <p:ph type="subTitle" idx="1"/>
          </p:nvPr>
        </p:nvSpPr>
        <p:spPr>
          <a:xfrm>
            <a:off x="713226" y="2013850"/>
            <a:ext cx="22311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72" name="Google Shape;372;p18"/>
          <p:cNvSpPr txBox="1">
            <a:spLocks noGrp="1"/>
          </p:cNvSpPr>
          <p:nvPr>
            <p:ph type="subTitle" idx="2"/>
          </p:nvPr>
        </p:nvSpPr>
        <p:spPr>
          <a:xfrm>
            <a:off x="5295931" y="2013850"/>
            <a:ext cx="22311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73" name="Google Shape;373;p18"/>
          <p:cNvSpPr txBox="1">
            <a:spLocks noGrp="1"/>
          </p:cNvSpPr>
          <p:nvPr>
            <p:ph type="subTitle" idx="3"/>
          </p:nvPr>
        </p:nvSpPr>
        <p:spPr>
          <a:xfrm>
            <a:off x="3004578" y="2015264"/>
            <a:ext cx="22311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74" name="Google Shape;374;p18"/>
          <p:cNvSpPr txBox="1">
            <a:spLocks noGrp="1"/>
          </p:cNvSpPr>
          <p:nvPr>
            <p:ph type="subTitle" idx="4"/>
          </p:nvPr>
        </p:nvSpPr>
        <p:spPr>
          <a:xfrm>
            <a:off x="713225" y="2400262"/>
            <a:ext cx="22311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375" name="Google Shape;375;p18"/>
          <p:cNvSpPr txBox="1">
            <a:spLocks noGrp="1"/>
          </p:cNvSpPr>
          <p:nvPr>
            <p:ph type="subTitle" idx="5"/>
          </p:nvPr>
        </p:nvSpPr>
        <p:spPr>
          <a:xfrm>
            <a:off x="5295931" y="2400262"/>
            <a:ext cx="22311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376" name="Google Shape;376;p18"/>
          <p:cNvSpPr txBox="1">
            <a:spLocks noGrp="1"/>
          </p:cNvSpPr>
          <p:nvPr>
            <p:ph type="subTitle" idx="6"/>
          </p:nvPr>
        </p:nvSpPr>
        <p:spPr>
          <a:xfrm>
            <a:off x="3004578" y="2398012"/>
            <a:ext cx="22311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pic>
        <p:nvPicPr>
          <p:cNvPr id="377" name="Google Shape;377;p18"/>
          <p:cNvPicPr preferRelativeResize="0"/>
          <p:nvPr/>
        </p:nvPicPr>
        <p:blipFill rotWithShape="1">
          <a:blip r:embed="rId2">
            <a:alphaModFix/>
          </a:blip>
          <a:srcRect l="20135" t="16797" r="28564" b="4598"/>
          <a:stretch/>
        </p:blipFill>
        <p:spPr>
          <a:xfrm rot="-6980786">
            <a:off x="1466601" y="3397375"/>
            <a:ext cx="4082823" cy="3518754"/>
          </a:xfrm>
          <a:prstGeom prst="rect">
            <a:avLst/>
          </a:prstGeom>
          <a:noFill/>
          <a:ln>
            <a:noFill/>
          </a:ln>
        </p:spPr>
      </p:pic>
      <p:pic>
        <p:nvPicPr>
          <p:cNvPr id="378" name="Google Shape;378;p18"/>
          <p:cNvPicPr preferRelativeResize="0"/>
          <p:nvPr/>
        </p:nvPicPr>
        <p:blipFill rotWithShape="1">
          <a:blip r:embed="rId2">
            <a:alphaModFix/>
          </a:blip>
          <a:srcRect l="20135" t="16797" r="28564" b="4598"/>
          <a:stretch/>
        </p:blipFill>
        <p:spPr>
          <a:xfrm rot="-9961715" flipH="1">
            <a:off x="6305795" y="-285367"/>
            <a:ext cx="2992990" cy="257948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7">
    <p:bg>
      <p:bgPr>
        <a:solidFill>
          <a:schemeClr val="dk2"/>
        </a:solidFill>
        <a:effectLst/>
      </p:bgPr>
    </p:bg>
    <p:spTree>
      <p:nvGrpSpPr>
        <p:cNvPr id="1" name="Shape 379"/>
        <p:cNvGrpSpPr/>
        <p:nvPr/>
      </p:nvGrpSpPr>
      <p:grpSpPr>
        <a:xfrm>
          <a:off x="0" y="0"/>
          <a:ext cx="0" cy="0"/>
          <a:chOff x="0" y="0"/>
          <a:chExt cx="0" cy="0"/>
        </a:xfrm>
      </p:grpSpPr>
      <p:sp>
        <p:nvSpPr>
          <p:cNvPr id="380" name="Google Shape;380;p19"/>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1" name="Google Shape;381;p19"/>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382" name="Google Shape;382;p19"/>
          <p:cNvSpPr txBox="1">
            <a:spLocks noGrp="1"/>
          </p:cNvSpPr>
          <p:nvPr>
            <p:ph type="title"/>
          </p:nvPr>
        </p:nvSpPr>
        <p:spPr>
          <a:xfrm>
            <a:off x="713225" y="445025"/>
            <a:ext cx="7717500" cy="70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83" name="Google Shape;383;p19"/>
          <p:cNvSpPr txBox="1">
            <a:spLocks noGrp="1"/>
          </p:cNvSpPr>
          <p:nvPr>
            <p:ph type="subTitle" idx="1"/>
          </p:nvPr>
        </p:nvSpPr>
        <p:spPr>
          <a:xfrm>
            <a:off x="1163601" y="2302938"/>
            <a:ext cx="20325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84" name="Google Shape;384;p19"/>
          <p:cNvSpPr txBox="1">
            <a:spLocks noGrp="1"/>
          </p:cNvSpPr>
          <p:nvPr>
            <p:ph type="subTitle" idx="2"/>
          </p:nvPr>
        </p:nvSpPr>
        <p:spPr>
          <a:xfrm>
            <a:off x="5947850" y="2302938"/>
            <a:ext cx="20325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85" name="Google Shape;385;p19"/>
          <p:cNvSpPr txBox="1">
            <a:spLocks noGrp="1"/>
          </p:cNvSpPr>
          <p:nvPr>
            <p:ph type="subTitle" idx="3"/>
          </p:nvPr>
        </p:nvSpPr>
        <p:spPr>
          <a:xfrm>
            <a:off x="3555725" y="2304352"/>
            <a:ext cx="20325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386" name="Google Shape;386;p19"/>
          <p:cNvSpPr txBox="1">
            <a:spLocks noGrp="1"/>
          </p:cNvSpPr>
          <p:nvPr>
            <p:ph type="subTitle" idx="4"/>
          </p:nvPr>
        </p:nvSpPr>
        <p:spPr>
          <a:xfrm>
            <a:off x="1163600" y="2689354"/>
            <a:ext cx="20325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387" name="Google Shape;387;p19"/>
          <p:cNvSpPr txBox="1">
            <a:spLocks noGrp="1"/>
          </p:cNvSpPr>
          <p:nvPr>
            <p:ph type="subTitle" idx="5"/>
          </p:nvPr>
        </p:nvSpPr>
        <p:spPr>
          <a:xfrm>
            <a:off x="5947850" y="2689354"/>
            <a:ext cx="20325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388" name="Google Shape;388;p19"/>
          <p:cNvSpPr txBox="1">
            <a:spLocks noGrp="1"/>
          </p:cNvSpPr>
          <p:nvPr>
            <p:ph type="subTitle" idx="6"/>
          </p:nvPr>
        </p:nvSpPr>
        <p:spPr>
          <a:xfrm>
            <a:off x="3555725" y="2687105"/>
            <a:ext cx="2032500" cy="9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pic>
        <p:nvPicPr>
          <p:cNvPr id="389" name="Google Shape;389;p19"/>
          <p:cNvPicPr preferRelativeResize="0"/>
          <p:nvPr/>
        </p:nvPicPr>
        <p:blipFill rotWithShape="1">
          <a:blip r:embed="rId2">
            <a:alphaModFix/>
          </a:blip>
          <a:srcRect l="20135" t="16797" r="28564" b="4598"/>
          <a:stretch/>
        </p:blipFill>
        <p:spPr>
          <a:xfrm rot="-145757">
            <a:off x="6337288" y="2619815"/>
            <a:ext cx="3982222" cy="3432072"/>
          </a:xfrm>
          <a:prstGeom prst="rect">
            <a:avLst/>
          </a:prstGeom>
          <a:noFill/>
          <a:ln>
            <a:noFill/>
          </a:ln>
        </p:spPr>
      </p:pic>
      <p:pic>
        <p:nvPicPr>
          <p:cNvPr id="390" name="Google Shape;390;p19"/>
          <p:cNvPicPr preferRelativeResize="0"/>
          <p:nvPr/>
        </p:nvPicPr>
        <p:blipFill rotWithShape="1">
          <a:blip r:embed="rId2">
            <a:alphaModFix/>
          </a:blip>
          <a:srcRect l="20135" t="16797" r="28564" b="4598"/>
          <a:stretch/>
        </p:blipFill>
        <p:spPr>
          <a:xfrm rot="10654243">
            <a:off x="-857087" y="-977972"/>
            <a:ext cx="3982222" cy="343207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6">
    <p:bg>
      <p:bgPr>
        <a:solidFill>
          <a:schemeClr val="dk2"/>
        </a:solidFill>
        <a:effectLst/>
      </p:bgPr>
    </p:bg>
    <p:spTree>
      <p:nvGrpSpPr>
        <p:cNvPr id="1" name="Shape 391"/>
        <p:cNvGrpSpPr/>
        <p:nvPr/>
      </p:nvGrpSpPr>
      <p:grpSpPr>
        <a:xfrm>
          <a:off x="0" y="0"/>
          <a:ext cx="0" cy="0"/>
          <a:chOff x="0" y="0"/>
          <a:chExt cx="0" cy="0"/>
        </a:xfrm>
      </p:grpSpPr>
      <p:sp>
        <p:nvSpPr>
          <p:cNvPr id="392" name="Google Shape;392;p20"/>
          <p:cNvSpPr txBox="1">
            <a:spLocks noGrp="1"/>
          </p:cNvSpPr>
          <p:nvPr>
            <p:ph type="title"/>
          </p:nvPr>
        </p:nvSpPr>
        <p:spPr>
          <a:xfrm>
            <a:off x="713225" y="445025"/>
            <a:ext cx="7717500" cy="111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3" name="Google Shape;393;p20"/>
          <p:cNvSpPr txBox="1">
            <a:spLocks noGrp="1"/>
          </p:cNvSpPr>
          <p:nvPr>
            <p:ph type="subTitle" idx="1"/>
          </p:nvPr>
        </p:nvSpPr>
        <p:spPr>
          <a:xfrm>
            <a:off x="713225" y="1143000"/>
            <a:ext cx="3858900" cy="345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Char char="●"/>
              <a:defRPr sz="1400">
                <a:solidFill>
                  <a:schemeClr val="lt1"/>
                </a:solidFill>
              </a:defRPr>
            </a:lvl1pPr>
            <a:lvl2pPr lvl="1" algn="ctr" rtl="0">
              <a:spcBef>
                <a:spcPts val="1600"/>
              </a:spcBef>
              <a:spcAft>
                <a:spcPts val="0"/>
              </a:spcAft>
              <a:buClr>
                <a:schemeClr val="lt1"/>
              </a:buClr>
              <a:buSzPts val="1400"/>
              <a:buChar char="○"/>
              <a:defRPr>
                <a:solidFill>
                  <a:schemeClr val="lt1"/>
                </a:solidFill>
              </a:defRPr>
            </a:lvl2pPr>
            <a:lvl3pPr lvl="2" algn="ctr" rtl="0">
              <a:spcBef>
                <a:spcPts val="1600"/>
              </a:spcBef>
              <a:spcAft>
                <a:spcPts val="0"/>
              </a:spcAft>
              <a:buClr>
                <a:schemeClr val="lt1"/>
              </a:buClr>
              <a:buSzPts val="1400"/>
              <a:buChar char="■"/>
              <a:defRPr>
                <a:solidFill>
                  <a:schemeClr val="lt1"/>
                </a:solidFill>
              </a:defRPr>
            </a:lvl3pPr>
            <a:lvl4pPr lvl="3" algn="ctr" rtl="0">
              <a:spcBef>
                <a:spcPts val="1600"/>
              </a:spcBef>
              <a:spcAft>
                <a:spcPts val="0"/>
              </a:spcAft>
              <a:buClr>
                <a:schemeClr val="lt1"/>
              </a:buClr>
              <a:buSzPts val="1400"/>
              <a:buChar char="●"/>
              <a:defRPr>
                <a:solidFill>
                  <a:schemeClr val="lt1"/>
                </a:solidFill>
              </a:defRPr>
            </a:lvl4pPr>
            <a:lvl5pPr lvl="4" algn="ctr" rtl="0">
              <a:spcBef>
                <a:spcPts val="1600"/>
              </a:spcBef>
              <a:spcAft>
                <a:spcPts val="0"/>
              </a:spcAft>
              <a:buClr>
                <a:schemeClr val="lt1"/>
              </a:buClr>
              <a:buSzPts val="1400"/>
              <a:buChar char="○"/>
              <a:defRPr>
                <a:solidFill>
                  <a:schemeClr val="lt1"/>
                </a:solidFill>
              </a:defRPr>
            </a:lvl5pPr>
            <a:lvl6pPr lvl="5" algn="ctr" rtl="0">
              <a:spcBef>
                <a:spcPts val="1600"/>
              </a:spcBef>
              <a:spcAft>
                <a:spcPts val="0"/>
              </a:spcAft>
              <a:buClr>
                <a:schemeClr val="lt1"/>
              </a:buClr>
              <a:buSzPts val="1400"/>
              <a:buChar char="■"/>
              <a:defRPr>
                <a:solidFill>
                  <a:schemeClr val="lt1"/>
                </a:solidFill>
              </a:defRPr>
            </a:lvl6pPr>
            <a:lvl7pPr lvl="6" algn="ctr" rtl="0">
              <a:spcBef>
                <a:spcPts val="1600"/>
              </a:spcBef>
              <a:spcAft>
                <a:spcPts val="0"/>
              </a:spcAft>
              <a:buClr>
                <a:schemeClr val="lt1"/>
              </a:buClr>
              <a:buSzPts val="1400"/>
              <a:buChar char="●"/>
              <a:defRPr>
                <a:solidFill>
                  <a:schemeClr val="lt1"/>
                </a:solidFill>
              </a:defRPr>
            </a:lvl7pPr>
            <a:lvl8pPr lvl="7" algn="ctr" rtl="0">
              <a:spcBef>
                <a:spcPts val="1600"/>
              </a:spcBef>
              <a:spcAft>
                <a:spcPts val="0"/>
              </a:spcAft>
              <a:buClr>
                <a:schemeClr val="lt1"/>
              </a:buClr>
              <a:buSzPts val="1400"/>
              <a:buChar char="○"/>
              <a:defRPr>
                <a:solidFill>
                  <a:schemeClr val="lt1"/>
                </a:solidFill>
              </a:defRPr>
            </a:lvl8pPr>
            <a:lvl9pPr lvl="8" algn="ctr" rtl="0">
              <a:spcBef>
                <a:spcPts val="1600"/>
              </a:spcBef>
              <a:spcAft>
                <a:spcPts val="1600"/>
              </a:spcAft>
              <a:buClr>
                <a:schemeClr val="lt1"/>
              </a:buClr>
              <a:buSzPts val="1400"/>
              <a:buChar char="■"/>
              <a:defRPr>
                <a:solidFill>
                  <a:schemeClr val="lt1"/>
                </a:solidFill>
              </a:defRPr>
            </a:lvl9pPr>
          </a:lstStyle>
          <a:p>
            <a:endParaRPr/>
          </a:p>
        </p:txBody>
      </p:sp>
      <p:sp>
        <p:nvSpPr>
          <p:cNvPr id="394" name="Google Shape;394;p20"/>
          <p:cNvSpPr txBox="1">
            <a:spLocks noGrp="1"/>
          </p:cNvSpPr>
          <p:nvPr>
            <p:ph type="subTitle" idx="2"/>
          </p:nvPr>
        </p:nvSpPr>
        <p:spPr>
          <a:xfrm>
            <a:off x="4572000" y="1143000"/>
            <a:ext cx="3858900" cy="345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Char char="●"/>
              <a:defRPr sz="1400">
                <a:solidFill>
                  <a:schemeClr val="lt1"/>
                </a:solidFill>
              </a:defRPr>
            </a:lvl1pPr>
            <a:lvl2pPr lvl="1" algn="ctr" rtl="0">
              <a:spcBef>
                <a:spcPts val="1600"/>
              </a:spcBef>
              <a:spcAft>
                <a:spcPts val="0"/>
              </a:spcAft>
              <a:buClr>
                <a:schemeClr val="lt1"/>
              </a:buClr>
              <a:buSzPts val="1400"/>
              <a:buChar char="○"/>
              <a:defRPr>
                <a:solidFill>
                  <a:schemeClr val="lt1"/>
                </a:solidFill>
              </a:defRPr>
            </a:lvl2pPr>
            <a:lvl3pPr lvl="2" algn="ctr" rtl="0">
              <a:spcBef>
                <a:spcPts val="1600"/>
              </a:spcBef>
              <a:spcAft>
                <a:spcPts val="0"/>
              </a:spcAft>
              <a:buClr>
                <a:schemeClr val="lt1"/>
              </a:buClr>
              <a:buSzPts val="1400"/>
              <a:buChar char="■"/>
              <a:defRPr>
                <a:solidFill>
                  <a:schemeClr val="lt1"/>
                </a:solidFill>
              </a:defRPr>
            </a:lvl3pPr>
            <a:lvl4pPr lvl="3" algn="ctr" rtl="0">
              <a:spcBef>
                <a:spcPts val="1600"/>
              </a:spcBef>
              <a:spcAft>
                <a:spcPts val="0"/>
              </a:spcAft>
              <a:buClr>
                <a:schemeClr val="lt1"/>
              </a:buClr>
              <a:buSzPts val="1400"/>
              <a:buChar char="●"/>
              <a:defRPr>
                <a:solidFill>
                  <a:schemeClr val="lt1"/>
                </a:solidFill>
              </a:defRPr>
            </a:lvl4pPr>
            <a:lvl5pPr lvl="4" algn="ctr" rtl="0">
              <a:spcBef>
                <a:spcPts val="1600"/>
              </a:spcBef>
              <a:spcAft>
                <a:spcPts val="0"/>
              </a:spcAft>
              <a:buClr>
                <a:schemeClr val="lt1"/>
              </a:buClr>
              <a:buSzPts val="1400"/>
              <a:buChar char="○"/>
              <a:defRPr>
                <a:solidFill>
                  <a:schemeClr val="lt1"/>
                </a:solidFill>
              </a:defRPr>
            </a:lvl5pPr>
            <a:lvl6pPr lvl="5" algn="ctr" rtl="0">
              <a:spcBef>
                <a:spcPts val="1600"/>
              </a:spcBef>
              <a:spcAft>
                <a:spcPts val="0"/>
              </a:spcAft>
              <a:buClr>
                <a:schemeClr val="lt1"/>
              </a:buClr>
              <a:buSzPts val="1400"/>
              <a:buChar char="■"/>
              <a:defRPr>
                <a:solidFill>
                  <a:schemeClr val="lt1"/>
                </a:solidFill>
              </a:defRPr>
            </a:lvl6pPr>
            <a:lvl7pPr lvl="6" algn="ctr" rtl="0">
              <a:spcBef>
                <a:spcPts val="1600"/>
              </a:spcBef>
              <a:spcAft>
                <a:spcPts val="0"/>
              </a:spcAft>
              <a:buClr>
                <a:schemeClr val="lt1"/>
              </a:buClr>
              <a:buSzPts val="1400"/>
              <a:buChar char="●"/>
              <a:defRPr>
                <a:solidFill>
                  <a:schemeClr val="lt1"/>
                </a:solidFill>
              </a:defRPr>
            </a:lvl7pPr>
            <a:lvl8pPr lvl="7" algn="ctr" rtl="0">
              <a:spcBef>
                <a:spcPts val="1600"/>
              </a:spcBef>
              <a:spcAft>
                <a:spcPts val="0"/>
              </a:spcAft>
              <a:buClr>
                <a:schemeClr val="lt1"/>
              </a:buClr>
              <a:buSzPts val="1400"/>
              <a:buChar char="○"/>
              <a:defRPr>
                <a:solidFill>
                  <a:schemeClr val="lt1"/>
                </a:solidFill>
              </a:defRPr>
            </a:lvl8pPr>
            <a:lvl9pPr lvl="8" algn="ctr" rtl="0">
              <a:spcBef>
                <a:spcPts val="1600"/>
              </a:spcBef>
              <a:spcAft>
                <a:spcPts val="1600"/>
              </a:spcAft>
              <a:buClr>
                <a:schemeClr val="lt1"/>
              </a:buClr>
              <a:buSzPts val="1400"/>
              <a:buChar char="■"/>
              <a:defRPr>
                <a:solidFill>
                  <a:schemeClr val="lt1"/>
                </a:solidFill>
              </a:defRPr>
            </a:lvl9pPr>
          </a:lstStyle>
          <a:p>
            <a:endParaRPr/>
          </a:p>
        </p:txBody>
      </p:sp>
      <p:sp>
        <p:nvSpPr>
          <p:cNvPr id="395" name="Google Shape;395;p20"/>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50"/>
        <p:cNvGrpSpPr/>
        <p:nvPr/>
      </p:nvGrpSpPr>
      <p:grpSpPr>
        <a:xfrm>
          <a:off x="0" y="0"/>
          <a:ext cx="0" cy="0"/>
          <a:chOff x="0" y="0"/>
          <a:chExt cx="0" cy="0"/>
        </a:xfrm>
      </p:grpSpPr>
      <p:grpSp>
        <p:nvGrpSpPr>
          <p:cNvPr id="51" name="Google Shape;51;p3"/>
          <p:cNvGrpSpPr/>
          <p:nvPr/>
        </p:nvGrpSpPr>
        <p:grpSpPr>
          <a:xfrm>
            <a:off x="0" y="50775"/>
            <a:ext cx="9944400" cy="1187400"/>
            <a:chOff x="56200" y="894650"/>
            <a:chExt cx="9944400" cy="1187400"/>
          </a:xfrm>
        </p:grpSpPr>
        <p:sp>
          <p:nvSpPr>
            <p:cNvPr id="52" name="Google Shape;52;p3"/>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0" y="1290425"/>
            <a:ext cx="9944400" cy="1187400"/>
            <a:chOff x="56200" y="894650"/>
            <a:chExt cx="9944400" cy="1187400"/>
          </a:xfrm>
        </p:grpSpPr>
        <p:sp>
          <p:nvSpPr>
            <p:cNvPr id="61" name="Google Shape;61;p3"/>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0" y="2530075"/>
            <a:ext cx="9944400" cy="1187400"/>
            <a:chOff x="56200" y="894650"/>
            <a:chExt cx="9944400" cy="1187400"/>
          </a:xfrm>
        </p:grpSpPr>
        <p:sp>
          <p:nvSpPr>
            <p:cNvPr id="70" name="Google Shape;70;p3"/>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a:off x="0" y="3769725"/>
            <a:ext cx="9944400" cy="1187400"/>
            <a:chOff x="56200" y="894650"/>
            <a:chExt cx="9944400" cy="1187400"/>
          </a:xfrm>
        </p:grpSpPr>
        <p:sp>
          <p:nvSpPr>
            <p:cNvPr id="79" name="Google Shape;79;p3"/>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a:off x="0" y="0"/>
            <a:ext cx="4377300" cy="515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txBox="1">
            <a:spLocks noGrp="1"/>
          </p:cNvSpPr>
          <p:nvPr>
            <p:ph type="title"/>
          </p:nvPr>
        </p:nvSpPr>
        <p:spPr>
          <a:xfrm>
            <a:off x="741650" y="2543900"/>
            <a:ext cx="32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8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3"/>
          <p:cNvSpPr txBox="1">
            <a:spLocks noGrp="1"/>
          </p:cNvSpPr>
          <p:nvPr>
            <p:ph type="subTitle" idx="1"/>
          </p:nvPr>
        </p:nvSpPr>
        <p:spPr>
          <a:xfrm>
            <a:off x="741650" y="3554375"/>
            <a:ext cx="3218700" cy="627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400">
                <a:solidFill>
                  <a:schemeClr val="lt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0" name="Google Shape;90;p3"/>
          <p:cNvSpPr txBox="1">
            <a:spLocks noGrp="1"/>
          </p:cNvSpPr>
          <p:nvPr>
            <p:ph type="title" idx="2" hasCustomPrompt="1"/>
          </p:nvPr>
        </p:nvSpPr>
        <p:spPr>
          <a:xfrm>
            <a:off x="741650" y="1528463"/>
            <a:ext cx="32187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8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91" name="Google Shape;91;p3"/>
          <p:cNvSpPr/>
          <p:nvPr/>
        </p:nvSpPr>
        <p:spPr>
          <a:xfrm>
            <a:off x="4377325" y="3703775"/>
            <a:ext cx="4766700" cy="150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92" name="Google Shape;92;p3"/>
          <p:cNvPicPr preferRelativeResize="0"/>
          <p:nvPr/>
        </p:nvPicPr>
        <p:blipFill rotWithShape="1">
          <a:blip r:embed="rId2">
            <a:alphaModFix/>
          </a:blip>
          <a:srcRect l="20135" t="16797" r="28564" b="4598"/>
          <a:stretch/>
        </p:blipFill>
        <p:spPr>
          <a:xfrm rot="3842441">
            <a:off x="-986811" y="-2553704"/>
            <a:ext cx="4690872" cy="40428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1">
  <p:cSld name="CUSTOM_16">
    <p:bg>
      <p:bgPr>
        <a:solidFill>
          <a:schemeClr val="dk2"/>
        </a:solidFill>
        <a:effectLst/>
      </p:bgPr>
    </p:bg>
    <p:spTree>
      <p:nvGrpSpPr>
        <p:cNvPr id="1" name="Shape 396"/>
        <p:cNvGrpSpPr/>
        <p:nvPr/>
      </p:nvGrpSpPr>
      <p:grpSpPr>
        <a:xfrm>
          <a:off x="0" y="0"/>
          <a:ext cx="0" cy="0"/>
          <a:chOff x="0" y="0"/>
          <a:chExt cx="0" cy="0"/>
        </a:xfrm>
      </p:grpSpPr>
      <p:grpSp>
        <p:nvGrpSpPr>
          <p:cNvPr id="397" name="Google Shape;397;p21"/>
          <p:cNvGrpSpPr/>
          <p:nvPr/>
        </p:nvGrpSpPr>
        <p:grpSpPr>
          <a:xfrm>
            <a:off x="46725" y="42750"/>
            <a:ext cx="9944400" cy="1187400"/>
            <a:chOff x="56200" y="894650"/>
            <a:chExt cx="9944400" cy="1187400"/>
          </a:xfrm>
        </p:grpSpPr>
        <p:sp>
          <p:nvSpPr>
            <p:cNvPr id="398" name="Google Shape;398;p2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 name="Google Shape;406;p21"/>
          <p:cNvGrpSpPr/>
          <p:nvPr/>
        </p:nvGrpSpPr>
        <p:grpSpPr>
          <a:xfrm>
            <a:off x="46725" y="1282400"/>
            <a:ext cx="9944400" cy="1187400"/>
            <a:chOff x="56200" y="894650"/>
            <a:chExt cx="9944400" cy="1187400"/>
          </a:xfrm>
        </p:grpSpPr>
        <p:sp>
          <p:nvSpPr>
            <p:cNvPr id="407" name="Google Shape;407;p2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21"/>
          <p:cNvGrpSpPr/>
          <p:nvPr/>
        </p:nvGrpSpPr>
        <p:grpSpPr>
          <a:xfrm>
            <a:off x="46725" y="2522050"/>
            <a:ext cx="9944400" cy="1187400"/>
            <a:chOff x="56200" y="894650"/>
            <a:chExt cx="9944400" cy="1187400"/>
          </a:xfrm>
        </p:grpSpPr>
        <p:sp>
          <p:nvSpPr>
            <p:cNvPr id="416" name="Google Shape;416;p2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21"/>
          <p:cNvGrpSpPr/>
          <p:nvPr/>
        </p:nvGrpSpPr>
        <p:grpSpPr>
          <a:xfrm>
            <a:off x="46725" y="3761700"/>
            <a:ext cx="9944400" cy="1187400"/>
            <a:chOff x="56200" y="894650"/>
            <a:chExt cx="9944400" cy="1187400"/>
          </a:xfrm>
        </p:grpSpPr>
        <p:sp>
          <p:nvSpPr>
            <p:cNvPr id="425" name="Google Shape;425;p2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 name="Google Shape;433;p21"/>
          <p:cNvGrpSpPr/>
          <p:nvPr/>
        </p:nvGrpSpPr>
        <p:grpSpPr>
          <a:xfrm>
            <a:off x="46725" y="5001350"/>
            <a:ext cx="9944400" cy="1187400"/>
            <a:chOff x="56200" y="894650"/>
            <a:chExt cx="9944400" cy="1187400"/>
          </a:xfrm>
        </p:grpSpPr>
        <p:sp>
          <p:nvSpPr>
            <p:cNvPr id="434" name="Google Shape;434;p21"/>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1"/>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1"/>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1"/>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1"/>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1"/>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1"/>
          <p:cNvSpPr/>
          <p:nvPr/>
        </p:nvSpPr>
        <p:spPr>
          <a:xfrm>
            <a:off x="0" y="1404150"/>
            <a:ext cx="9144000" cy="23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txBox="1">
            <a:spLocks noGrp="1"/>
          </p:cNvSpPr>
          <p:nvPr>
            <p:ph type="title"/>
          </p:nvPr>
        </p:nvSpPr>
        <p:spPr>
          <a:xfrm>
            <a:off x="5114200" y="1856650"/>
            <a:ext cx="2670000" cy="63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4" name="Google Shape;444;p21"/>
          <p:cNvSpPr txBox="1">
            <a:spLocks noGrp="1"/>
          </p:cNvSpPr>
          <p:nvPr>
            <p:ph type="subTitle" idx="1"/>
          </p:nvPr>
        </p:nvSpPr>
        <p:spPr>
          <a:xfrm>
            <a:off x="5114175" y="2452450"/>
            <a:ext cx="2670000" cy="8745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lt1"/>
              </a:buClr>
              <a:buSzPts val="1400"/>
              <a:buNone/>
              <a:defRPr sz="1400">
                <a:solidFill>
                  <a:schemeClr val="accent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445" name="Google Shape;445;p21"/>
          <p:cNvPicPr preferRelativeResize="0"/>
          <p:nvPr/>
        </p:nvPicPr>
        <p:blipFill rotWithShape="1">
          <a:blip r:embed="rId2">
            <a:alphaModFix/>
          </a:blip>
          <a:srcRect l="20135" t="16797" r="28564" b="4598"/>
          <a:stretch/>
        </p:blipFill>
        <p:spPr>
          <a:xfrm rot="-9581509">
            <a:off x="5863738" y="-1118859"/>
            <a:ext cx="3982220" cy="343207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8">
    <p:bg>
      <p:bgPr>
        <a:solidFill>
          <a:schemeClr val="dk2"/>
        </a:solidFill>
        <a:effectLst/>
      </p:bgPr>
    </p:bg>
    <p:spTree>
      <p:nvGrpSpPr>
        <p:cNvPr id="1" name="Shape 446"/>
        <p:cNvGrpSpPr/>
        <p:nvPr/>
      </p:nvGrpSpPr>
      <p:grpSpPr>
        <a:xfrm>
          <a:off x="0" y="0"/>
          <a:ext cx="0" cy="0"/>
          <a:chOff x="0" y="0"/>
          <a:chExt cx="0" cy="0"/>
        </a:xfrm>
      </p:grpSpPr>
      <p:grpSp>
        <p:nvGrpSpPr>
          <p:cNvPr id="447" name="Google Shape;447;p22"/>
          <p:cNvGrpSpPr/>
          <p:nvPr/>
        </p:nvGrpSpPr>
        <p:grpSpPr>
          <a:xfrm>
            <a:off x="46725" y="42750"/>
            <a:ext cx="9944400" cy="1187400"/>
            <a:chOff x="56200" y="894650"/>
            <a:chExt cx="9944400" cy="1187400"/>
          </a:xfrm>
        </p:grpSpPr>
        <p:sp>
          <p:nvSpPr>
            <p:cNvPr id="448" name="Google Shape;448;p2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2"/>
          <p:cNvGrpSpPr/>
          <p:nvPr/>
        </p:nvGrpSpPr>
        <p:grpSpPr>
          <a:xfrm>
            <a:off x="46725" y="1282400"/>
            <a:ext cx="9944400" cy="1187400"/>
            <a:chOff x="56200" y="894650"/>
            <a:chExt cx="9944400" cy="1187400"/>
          </a:xfrm>
        </p:grpSpPr>
        <p:sp>
          <p:nvSpPr>
            <p:cNvPr id="457" name="Google Shape;457;p2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22"/>
          <p:cNvGrpSpPr/>
          <p:nvPr/>
        </p:nvGrpSpPr>
        <p:grpSpPr>
          <a:xfrm>
            <a:off x="46725" y="2522050"/>
            <a:ext cx="9944400" cy="1187400"/>
            <a:chOff x="56200" y="894650"/>
            <a:chExt cx="9944400" cy="1187400"/>
          </a:xfrm>
        </p:grpSpPr>
        <p:sp>
          <p:nvSpPr>
            <p:cNvPr id="466" name="Google Shape;466;p2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22"/>
          <p:cNvGrpSpPr/>
          <p:nvPr/>
        </p:nvGrpSpPr>
        <p:grpSpPr>
          <a:xfrm>
            <a:off x="46725" y="3761700"/>
            <a:ext cx="9944400" cy="1187400"/>
            <a:chOff x="56200" y="894650"/>
            <a:chExt cx="9944400" cy="1187400"/>
          </a:xfrm>
        </p:grpSpPr>
        <p:sp>
          <p:nvSpPr>
            <p:cNvPr id="475" name="Google Shape;475;p2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22"/>
          <p:cNvGrpSpPr/>
          <p:nvPr/>
        </p:nvGrpSpPr>
        <p:grpSpPr>
          <a:xfrm>
            <a:off x="46725" y="5001350"/>
            <a:ext cx="9944400" cy="1187400"/>
            <a:chOff x="56200" y="894650"/>
            <a:chExt cx="9944400" cy="1187400"/>
          </a:xfrm>
        </p:grpSpPr>
        <p:sp>
          <p:nvSpPr>
            <p:cNvPr id="484" name="Google Shape;484;p22"/>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2"/>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2"/>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2"/>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2"/>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2"/>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2"/>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2"/>
          <p:cNvSpPr/>
          <p:nvPr/>
        </p:nvSpPr>
        <p:spPr>
          <a:xfrm>
            <a:off x="10550" y="1586475"/>
            <a:ext cx="7612500" cy="273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txBox="1">
            <a:spLocks noGrp="1"/>
          </p:cNvSpPr>
          <p:nvPr>
            <p:ph type="title"/>
          </p:nvPr>
        </p:nvSpPr>
        <p:spPr>
          <a:xfrm>
            <a:off x="713225" y="445025"/>
            <a:ext cx="7717500" cy="1055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4" name="Google Shape;494;p22"/>
          <p:cNvSpPr txBox="1">
            <a:spLocks noGrp="1"/>
          </p:cNvSpPr>
          <p:nvPr>
            <p:ph type="subTitle" idx="1"/>
          </p:nvPr>
        </p:nvSpPr>
        <p:spPr>
          <a:xfrm>
            <a:off x="713226" y="1803913"/>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495" name="Google Shape;495;p22"/>
          <p:cNvSpPr txBox="1">
            <a:spLocks noGrp="1"/>
          </p:cNvSpPr>
          <p:nvPr>
            <p:ph type="subTitle" idx="2"/>
          </p:nvPr>
        </p:nvSpPr>
        <p:spPr>
          <a:xfrm>
            <a:off x="4887875" y="1803913"/>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496" name="Google Shape;496;p22"/>
          <p:cNvSpPr txBox="1">
            <a:spLocks noGrp="1"/>
          </p:cNvSpPr>
          <p:nvPr>
            <p:ph type="subTitle" idx="3"/>
          </p:nvPr>
        </p:nvSpPr>
        <p:spPr>
          <a:xfrm>
            <a:off x="2800550" y="1805327"/>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497" name="Google Shape;497;p22"/>
          <p:cNvSpPr txBox="1">
            <a:spLocks noGrp="1"/>
          </p:cNvSpPr>
          <p:nvPr>
            <p:ph type="subTitle" idx="4"/>
          </p:nvPr>
        </p:nvSpPr>
        <p:spPr>
          <a:xfrm>
            <a:off x="713225" y="2190329"/>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498" name="Google Shape;498;p22"/>
          <p:cNvSpPr txBox="1">
            <a:spLocks noGrp="1"/>
          </p:cNvSpPr>
          <p:nvPr>
            <p:ph type="subTitle" idx="5"/>
          </p:nvPr>
        </p:nvSpPr>
        <p:spPr>
          <a:xfrm>
            <a:off x="4887875" y="2190329"/>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499" name="Google Shape;499;p22"/>
          <p:cNvSpPr txBox="1">
            <a:spLocks noGrp="1"/>
          </p:cNvSpPr>
          <p:nvPr>
            <p:ph type="subTitle" idx="6"/>
          </p:nvPr>
        </p:nvSpPr>
        <p:spPr>
          <a:xfrm>
            <a:off x="2800550" y="2188080"/>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00" name="Google Shape;500;p22"/>
          <p:cNvSpPr txBox="1">
            <a:spLocks noGrp="1"/>
          </p:cNvSpPr>
          <p:nvPr>
            <p:ph type="subTitle" idx="7"/>
          </p:nvPr>
        </p:nvSpPr>
        <p:spPr>
          <a:xfrm>
            <a:off x="713226" y="3043938"/>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01" name="Google Shape;501;p22"/>
          <p:cNvSpPr txBox="1">
            <a:spLocks noGrp="1"/>
          </p:cNvSpPr>
          <p:nvPr>
            <p:ph type="subTitle" idx="8"/>
          </p:nvPr>
        </p:nvSpPr>
        <p:spPr>
          <a:xfrm>
            <a:off x="4887875" y="3043938"/>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02" name="Google Shape;502;p22"/>
          <p:cNvSpPr txBox="1">
            <a:spLocks noGrp="1"/>
          </p:cNvSpPr>
          <p:nvPr>
            <p:ph type="subTitle" idx="9"/>
          </p:nvPr>
        </p:nvSpPr>
        <p:spPr>
          <a:xfrm>
            <a:off x="2800550" y="3045352"/>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03" name="Google Shape;503;p22"/>
          <p:cNvSpPr txBox="1">
            <a:spLocks noGrp="1"/>
          </p:cNvSpPr>
          <p:nvPr>
            <p:ph type="subTitle" idx="13"/>
          </p:nvPr>
        </p:nvSpPr>
        <p:spPr>
          <a:xfrm>
            <a:off x="713225" y="3430354"/>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04" name="Google Shape;504;p22"/>
          <p:cNvSpPr txBox="1">
            <a:spLocks noGrp="1"/>
          </p:cNvSpPr>
          <p:nvPr>
            <p:ph type="subTitle" idx="14"/>
          </p:nvPr>
        </p:nvSpPr>
        <p:spPr>
          <a:xfrm>
            <a:off x="4887875" y="3430354"/>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05" name="Google Shape;505;p22"/>
          <p:cNvSpPr txBox="1">
            <a:spLocks noGrp="1"/>
          </p:cNvSpPr>
          <p:nvPr>
            <p:ph type="subTitle" idx="15"/>
          </p:nvPr>
        </p:nvSpPr>
        <p:spPr>
          <a:xfrm>
            <a:off x="2800550" y="3428105"/>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pic>
        <p:nvPicPr>
          <p:cNvPr id="506" name="Google Shape;506;p22"/>
          <p:cNvPicPr preferRelativeResize="0"/>
          <p:nvPr/>
        </p:nvPicPr>
        <p:blipFill rotWithShape="1">
          <a:blip r:embed="rId2">
            <a:alphaModFix/>
          </a:blip>
          <a:srcRect l="20135" t="16797" r="28564" b="4598"/>
          <a:stretch/>
        </p:blipFill>
        <p:spPr>
          <a:xfrm rot="1013425" flipH="1">
            <a:off x="6880936" y="1832685"/>
            <a:ext cx="4146302" cy="3573452"/>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15">
    <p:bg>
      <p:bgPr>
        <a:solidFill>
          <a:schemeClr val="dk2"/>
        </a:solidFill>
        <a:effectLst/>
      </p:bgPr>
    </p:bg>
    <p:spTree>
      <p:nvGrpSpPr>
        <p:cNvPr id="1" name="Shape 507"/>
        <p:cNvGrpSpPr/>
        <p:nvPr/>
      </p:nvGrpSpPr>
      <p:grpSpPr>
        <a:xfrm>
          <a:off x="0" y="0"/>
          <a:ext cx="0" cy="0"/>
          <a:chOff x="0" y="0"/>
          <a:chExt cx="0" cy="0"/>
        </a:xfrm>
      </p:grpSpPr>
      <p:sp>
        <p:nvSpPr>
          <p:cNvPr id="508" name="Google Shape;508;p23"/>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09" name="Google Shape;509;p23"/>
          <p:cNvSpPr txBox="1">
            <a:spLocks noGrp="1"/>
          </p:cNvSpPr>
          <p:nvPr>
            <p:ph type="title"/>
          </p:nvPr>
        </p:nvSpPr>
        <p:spPr>
          <a:xfrm>
            <a:off x="713225" y="445025"/>
            <a:ext cx="7717500" cy="676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0" name="Google Shape;510;p23"/>
          <p:cNvSpPr txBox="1">
            <a:spLocks noGrp="1"/>
          </p:cNvSpPr>
          <p:nvPr>
            <p:ph type="subTitle" idx="1"/>
          </p:nvPr>
        </p:nvSpPr>
        <p:spPr>
          <a:xfrm>
            <a:off x="789426" y="1346713"/>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11" name="Google Shape;511;p23"/>
          <p:cNvSpPr txBox="1">
            <a:spLocks noGrp="1"/>
          </p:cNvSpPr>
          <p:nvPr>
            <p:ph type="subTitle" idx="2"/>
          </p:nvPr>
        </p:nvSpPr>
        <p:spPr>
          <a:xfrm>
            <a:off x="2821925" y="2662938"/>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12" name="Google Shape;512;p23"/>
          <p:cNvSpPr txBox="1">
            <a:spLocks noGrp="1"/>
          </p:cNvSpPr>
          <p:nvPr>
            <p:ph type="subTitle" idx="3"/>
          </p:nvPr>
        </p:nvSpPr>
        <p:spPr>
          <a:xfrm>
            <a:off x="2821925" y="1348127"/>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13" name="Google Shape;513;p23"/>
          <p:cNvSpPr txBox="1">
            <a:spLocks noGrp="1"/>
          </p:cNvSpPr>
          <p:nvPr>
            <p:ph type="subTitle" idx="4"/>
          </p:nvPr>
        </p:nvSpPr>
        <p:spPr>
          <a:xfrm>
            <a:off x="789425" y="1733129"/>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14" name="Google Shape;514;p23"/>
          <p:cNvSpPr txBox="1">
            <a:spLocks noGrp="1"/>
          </p:cNvSpPr>
          <p:nvPr>
            <p:ph type="subTitle" idx="5"/>
          </p:nvPr>
        </p:nvSpPr>
        <p:spPr>
          <a:xfrm>
            <a:off x="2821925" y="3049354"/>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15" name="Google Shape;515;p23"/>
          <p:cNvSpPr txBox="1">
            <a:spLocks noGrp="1"/>
          </p:cNvSpPr>
          <p:nvPr>
            <p:ph type="subTitle" idx="6"/>
          </p:nvPr>
        </p:nvSpPr>
        <p:spPr>
          <a:xfrm>
            <a:off x="789426" y="2662938"/>
            <a:ext cx="2032500" cy="454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Font typeface="Nunito Black"/>
              <a:buNone/>
              <a:defRPr sz="2000">
                <a:solidFill>
                  <a:schemeClr val="lt1"/>
                </a:solidFill>
                <a:latin typeface="Nunito Black"/>
                <a:ea typeface="Nunito Black"/>
                <a:cs typeface="Nunito Black"/>
                <a:sym typeface="Nunito Black"/>
              </a:defRPr>
            </a:lvl1pPr>
            <a:lvl2pPr lvl="1"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2pPr>
            <a:lvl3pPr lvl="2"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3pPr>
            <a:lvl4pPr lvl="3"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4pPr>
            <a:lvl5pPr lvl="4"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5pPr>
            <a:lvl6pPr lvl="5"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6pPr>
            <a:lvl7pPr lvl="6"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7pPr>
            <a:lvl8pPr lvl="7" rtl="0">
              <a:spcBef>
                <a:spcPts val="1600"/>
              </a:spcBef>
              <a:spcAft>
                <a:spcPts val="0"/>
              </a:spcAft>
              <a:buClr>
                <a:schemeClr val="lt1"/>
              </a:buClr>
              <a:buSzPts val="1400"/>
              <a:buFont typeface="Nunito Black"/>
              <a:buNone/>
              <a:defRPr>
                <a:solidFill>
                  <a:schemeClr val="lt1"/>
                </a:solidFill>
                <a:latin typeface="Nunito Black"/>
                <a:ea typeface="Nunito Black"/>
                <a:cs typeface="Nunito Black"/>
                <a:sym typeface="Nunito Black"/>
              </a:defRPr>
            </a:lvl8pPr>
            <a:lvl9pPr lvl="8" rtl="0">
              <a:spcBef>
                <a:spcPts val="1600"/>
              </a:spcBef>
              <a:spcAft>
                <a:spcPts val="1600"/>
              </a:spcAft>
              <a:buClr>
                <a:schemeClr val="lt1"/>
              </a:buClr>
              <a:buSzPts val="1400"/>
              <a:buFont typeface="Nunito Black"/>
              <a:buNone/>
              <a:defRPr>
                <a:solidFill>
                  <a:schemeClr val="lt1"/>
                </a:solidFill>
                <a:latin typeface="Nunito Black"/>
                <a:ea typeface="Nunito Black"/>
                <a:cs typeface="Nunito Black"/>
                <a:sym typeface="Nunito Black"/>
              </a:defRPr>
            </a:lvl9pPr>
          </a:lstStyle>
          <a:p>
            <a:endParaRPr/>
          </a:p>
        </p:txBody>
      </p:sp>
      <p:sp>
        <p:nvSpPr>
          <p:cNvPr id="516" name="Google Shape;516;p23"/>
          <p:cNvSpPr txBox="1">
            <a:spLocks noGrp="1"/>
          </p:cNvSpPr>
          <p:nvPr>
            <p:ph type="subTitle" idx="7"/>
          </p:nvPr>
        </p:nvSpPr>
        <p:spPr>
          <a:xfrm>
            <a:off x="789425" y="3049354"/>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sp>
        <p:nvSpPr>
          <p:cNvPr id="517" name="Google Shape;517;p23"/>
          <p:cNvSpPr txBox="1">
            <a:spLocks noGrp="1"/>
          </p:cNvSpPr>
          <p:nvPr>
            <p:ph type="subTitle" idx="8"/>
          </p:nvPr>
        </p:nvSpPr>
        <p:spPr>
          <a:xfrm>
            <a:off x="2821925" y="1734154"/>
            <a:ext cx="2032500" cy="913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algn="ctr" rtl="0">
              <a:spcBef>
                <a:spcPts val="1600"/>
              </a:spcBef>
              <a:spcAft>
                <a:spcPts val="0"/>
              </a:spcAft>
              <a:buClr>
                <a:schemeClr val="lt1"/>
              </a:buClr>
              <a:buSzPts val="1400"/>
              <a:buNone/>
              <a:defRPr>
                <a:solidFill>
                  <a:schemeClr val="lt1"/>
                </a:solidFill>
              </a:defRPr>
            </a:lvl2pPr>
            <a:lvl3pPr lvl="2" algn="ctr" rtl="0">
              <a:spcBef>
                <a:spcPts val="1600"/>
              </a:spcBef>
              <a:spcAft>
                <a:spcPts val="0"/>
              </a:spcAft>
              <a:buClr>
                <a:schemeClr val="lt1"/>
              </a:buClr>
              <a:buSzPts val="1400"/>
              <a:buNone/>
              <a:defRPr>
                <a:solidFill>
                  <a:schemeClr val="lt1"/>
                </a:solidFill>
              </a:defRPr>
            </a:lvl3pPr>
            <a:lvl4pPr lvl="3" algn="ctr" rtl="0">
              <a:spcBef>
                <a:spcPts val="1600"/>
              </a:spcBef>
              <a:spcAft>
                <a:spcPts val="0"/>
              </a:spcAft>
              <a:buClr>
                <a:schemeClr val="lt1"/>
              </a:buClr>
              <a:buSzPts val="1400"/>
              <a:buNone/>
              <a:defRPr>
                <a:solidFill>
                  <a:schemeClr val="lt1"/>
                </a:solidFill>
              </a:defRPr>
            </a:lvl4pPr>
            <a:lvl5pPr lvl="4" algn="ctr" rtl="0">
              <a:spcBef>
                <a:spcPts val="1600"/>
              </a:spcBef>
              <a:spcAft>
                <a:spcPts val="0"/>
              </a:spcAft>
              <a:buClr>
                <a:schemeClr val="lt1"/>
              </a:buClr>
              <a:buSzPts val="1400"/>
              <a:buNone/>
              <a:defRPr>
                <a:solidFill>
                  <a:schemeClr val="lt1"/>
                </a:solidFill>
              </a:defRPr>
            </a:lvl5pPr>
            <a:lvl6pPr lvl="5" algn="ctr" rtl="0">
              <a:spcBef>
                <a:spcPts val="1600"/>
              </a:spcBef>
              <a:spcAft>
                <a:spcPts val="0"/>
              </a:spcAft>
              <a:buClr>
                <a:schemeClr val="lt1"/>
              </a:buClr>
              <a:buSzPts val="1400"/>
              <a:buNone/>
              <a:defRPr>
                <a:solidFill>
                  <a:schemeClr val="lt1"/>
                </a:solidFill>
              </a:defRPr>
            </a:lvl6pPr>
            <a:lvl7pPr lvl="6" algn="ctr" rtl="0">
              <a:spcBef>
                <a:spcPts val="1600"/>
              </a:spcBef>
              <a:spcAft>
                <a:spcPts val="0"/>
              </a:spcAft>
              <a:buClr>
                <a:schemeClr val="lt1"/>
              </a:buClr>
              <a:buSzPts val="1400"/>
              <a:buNone/>
              <a:defRPr>
                <a:solidFill>
                  <a:schemeClr val="lt1"/>
                </a:solidFill>
              </a:defRPr>
            </a:lvl7pPr>
            <a:lvl8pPr lvl="7" algn="ctr" rtl="0">
              <a:spcBef>
                <a:spcPts val="1600"/>
              </a:spcBef>
              <a:spcAft>
                <a:spcPts val="0"/>
              </a:spcAft>
              <a:buClr>
                <a:schemeClr val="lt1"/>
              </a:buClr>
              <a:buSzPts val="1400"/>
              <a:buNone/>
              <a:defRPr>
                <a:solidFill>
                  <a:schemeClr val="lt1"/>
                </a:solidFill>
              </a:defRPr>
            </a:lvl8pPr>
            <a:lvl9pPr lvl="8" algn="ctr" rtl="0">
              <a:spcBef>
                <a:spcPts val="1600"/>
              </a:spcBef>
              <a:spcAft>
                <a:spcPts val="1600"/>
              </a:spcAft>
              <a:buClr>
                <a:schemeClr val="lt1"/>
              </a:buClr>
              <a:buSzPts val="1400"/>
              <a:buNone/>
              <a:defRPr>
                <a:solidFill>
                  <a:schemeClr val="lt1"/>
                </a:solidFill>
              </a:defRPr>
            </a:lvl9pPr>
          </a:lstStyle>
          <a:p>
            <a:endParaRPr/>
          </a:p>
        </p:txBody>
      </p:sp>
      <p:pic>
        <p:nvPicPr>
          <p:cNvPr id="518" name="Google Shape;518;p23"/>
          <p:cNvPicPr preferRelativeResize="0"/>
          <p:nvPr/>
        </p:nvPicPr>
        <p:blipFill rotWithShape="1">
          <a:blip r:embed="rId2">
            <a:alphaModFix/>
          </a:blip>
          <a:srcRect l="20135" t="16797" r="28564" b="4598"/>
          <a:stretch/>
        </p:blipFill>
        <p:spPr>
          <a:xfrm rot="-10125016">
            <a:off x="6548587" y="-1284386"/>
            <a:ext cx="3982226" cy="3432069"/>
          </a:xfrm>
          <a:prstGeom prst="rect">
            <a:avLst/>
          </a:prstGeom>
          <a:noFill/>
          <a:ln>
            <a:noFill/>
          </a:ln>
        </p:spPr>
      </p:pic>
      <p:pic>
        <p:nvPicPr>
          <p:cNvPr id="519" name="Google Shape;519;p23"/>
          <p:cNvPicPr preferRelativeResize="0"/>
          <p:nvPr/>
        </p:nvPicPr>
        <p:blipFill rotWithShape="1">
          <a:blip r:embed="rId2">
            <a:alphaModFix/>
          </a:blip>
          <a:srcRect l="20135" t="16797" r="28564" b="4598"/>
          <a:stretch/>
        </p:blipFill>
        <p:spPr>
          <a:xfrm rot="476104">
            <a:off x="-654212" y="3413516"/>
            <a:ext cx="3982222" cy="343207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1">
  <p:cSld name="CUSTOM_7">
    <p:bg>
      <p:bgPr>
        <a:solidFill>
          <a:schemeClr val="dk2"/>
        </a:solidFill>
        <a:effectLst/>
      </p:bgPr>
    </p:bg>
    <p:spTree>
      <p:nvGrpSpPr>
        <p:cNvPr id="1" name="Shape 520"/>
        <p:cNvGrpSpPr/>
        <p:nvPr/>
      </p:nvGrpSpPr>
      <p:grpSpPr>
        <a:xfrm>
          <a:off x="0" y="0"/>
          <a:ext cx="0" cy="0"/>
          <a:chOff x="0" y="0"/>
          <a:chExt cx="0" cy="0"/>
        </a:xfrm>
      </p:grpSpPr>
      <p:grpSp>
        <p:nvGrpSpPr>
          <p:cNvPr id="521" name="Google Shape;521;p24"/>
          <p:cNvGrpSpPr/>
          <p:nvPr/>
        </p:nvGrpSpPr>
        <p:grpSpPr>
          <a:xfrm>
            <a:off x="0" y="50775"/>
            <a:ext cx="9944400" cy="1187400"/>
            <a:chOff x="56200" y="894650"/>
            <a:chExt cx="9944400" cy="1187400"/>
          </a:xfrm>
        </p:grpSpPr>
        <p:sp>
          <p:nvSpPr>
            <p:cNvPr id="522" name="Google Shape;522;p2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 name="Google Shape;530;p24"/>
          <p:cNvGrpSpPr/>
          <p:nvPr/>
        </p:nvGrpSpPr>
        <p:grpSpPr>
          <a:xfrm>
            <a:off x="0" y="1290425"/>
            <a:ext cx="9944400" cy="1187400"/>
            <a:chOff x="56200" y="894650"/>
            <a:chExt cx="9944400" cy="1187400"/>
          </a:xfrm>
        </p:grpSpPr>
        <p:sp>
          <p:nvSpPr>
            <p:cNvPr id="531" name="Google Shape;531;p2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 name="Google Shape;539;p24"/>
          <p:cNvGrpSpPr/>
          <p:nvPr/>
        </p:nvGrpSpPr>
        <p:grpSpPr>
          <a:xfrm>
            <a:off x="0" y="2530075"/>
            <a:ext cx="9944400" cy="1187400"/>
            <a:chOff x="56200" y="894650"/>
            <a:chExt cx="9944400" cy="1187400"/>
          </a:xfrm>
        </p:grpSpPr>
        <p:sp>
          <p:nvSpPr>
            <p:cNvPr id="540" name="Google Shape;540;p24"/>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4"/>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4"/>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4"/>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4"/>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 name="Google Shape;548;p24"/>
          <p:cNvSpPr/>
          <p:nvPr/>
        </p:nvSpPr>
        <p:spPr>
          <a:xfrm>
            <a:off x="0" y="3717475"/>
            <a:ext cx="4766700" cy="150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549" name="Google Shape;549;p24"/>
          <p:cNvSpPr/>
          <p:nvPr/>
        </p:nvSpPr>
        <p:spPr>
          <a:xfrm>
            <a:off x="4766700" y="50775"/>
            <a:ext cx="4377300" cy="515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txBox="1">
            <a:spLocks noGrp="1"/>
          </p:cNvSpPr>
          <p:nvPr>
            <p:ph type="title"/>
          </p:nvPr>
        </p:nvSpPr>
        <p:spPr>
          <a:xfrm>
            <a:off x="5008850" y="2543900"/>
            <a:ext cx="32187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800">
                <a:solidFill>
                  <a:schemeClr val="accent2"/>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51" name="Google Shape;551;p24"/>
          <p:cNvSpPr txBox="1">
            <a:spLocks noGrp="1"/>
          </p:cNvSpPr>
          <p:nvPr>
            <p:ph type="subTitle" idx="1"/>
          </p:nvPr>
        </p:nvSpPr>
        <p:spPr>
          <a:xfrm>
            <a:off x="5008850" y="3554375"/>
            <a:ext cx="3218700" cy="627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800"/>
              <a:buNone/>
              <a:defRPr sz="1400">
                <a:solidFill>
                  <a:schemeClr val="lt1"/>
                </a:solidFill>
              </a:defRPr>
            </a:lvl1pPr>
            <a:lvl2pPr lvl="1" algn="r" rtl="0">
              <a:spcBef>
                <a:spcPts val="0"/>
              </a:spcBef>
              <a:spcAft>
                <a:spcPts val="0"/>
              </a:spcAft>
              <a:buClr>
                <a:schemeClr val="lt1"/>
              </a:buClr>
              <a:buSzPts val="1400"/>
              <a:buNone/>
              <a:defRPr>
                <a:solidFill>
                  <a:schemeClr val="lt1"/>
                </a:solidFill>
              </a:defRPr>
            </a:lvl2pPr>
            <a:lvl3pPr lvl="2" algn="r" rtl="0">
              <a:spcBef>
                <a:spcPts val="1600"/>
              </a:spcBef>
              <a:spcAft>
                <a:spcPts val="0"/>
              </a:spcAft>
              <a:buClr>
                <a:schemeClr val="lt1"/>
              </a:buClr>
              <a:buSzPts val="1400"/>
              <a:buNone/>
              <a:defRPr>
                <a:solidFill>
                  <a:schemeClr val="lt1"/>
                </a:solidFill>
              </a:defRPr>
            </a:lvl3pPr>
            <a:lvl4pPr lvl="3" algn="r" rtl="0">
              <a:spcBef>
                <a:spcPts val="1600"/>
              </a:spcBef>
              <a:spcAft>
                <a:spcPts val="0"/>
              </a:spcAft>
              <a:buClr>
                <a:schemeClr val="lt1"/>
              </a:buClr>
              <a:buSzPts val="1400"/>
              <a:buNone/>
              <a:defRPr>
                <a:solidFill>
                  <a:schemeClr val="lt1"/>
                </a:solidFill>
              </a:defRPr>
            </a:lvl4pPr>
            <a:lvl5pPr lvl="4" algn="r" rtl="0">
              <a:spcBef>
                <a:spcPts val="1600"/>
              </a:spcBef>
              <a:spcAft>
                <a:spcPts val="0"/>
              </a:spcAft>
              <a:buClr>
                <a:schemeClr val="lt1"/>
              </a:buClr>
              <a:buSzPts val="1400"/>
              <a:buNone/>
              <a:defRPr>
                <a:solidFill>
                  <a:schemeClr val="lt1"/>
                </a:solidFill>
              </a:defRPr>
            </a:lvl5pPr>
            <a:lvl6pPr lvl="5" algn="r" rtl="0">
              <a:spcBef>
                <a:spcPts val="1600"/>
              </a:spcBef>
              <a:spcAft>
                <a:spcPts val="0"/>
              </a:spcAft>
              <a:buClr>
                <a:schemeClr val="lt1"/>
              </a:buClr>
              <a:buSzPts val="1400"/>
              <a:buNone/>
              <a:defRPr>
                <a:solidFill>
                  <a:schemeClr val="lt1"/>
                </a:solidFill>
              </a:defRPr>
            </a:lvl6pPr>
            <a:lvl7pPr lvl="6" algn="r" rtl="0">
              <a:spcBef>
                <a:spcPts val="1600"/>
              </a:spcBef>
              <a:spcAft>
                <a:spcPts val="0"/>
              </a:spcAft>
              <a:buClr>
                <a:schemeClr val="lt1"/>
              </a:buClr>
              <a:buSzPts val="1400"/>
              <a:buNone/>
              <a:defRPr>
                <a:solidFill>
                  <a:schemeClr val="lt1"/>
                </a:solidFill>
              </a:defRPr>
            </a:lvl7pPr>
            <a:lvl8pPr lvl="7" algn="r" rtl="0">
              <a:spcBef>
                <a:spcPts val="1600"/>
              </a:spcBef>
              <a:spcAft>
                <a:spcPts val="0"/>
              </a:spcAft>
              <a:buClr>
                <a:schemeClr val="lt1"/>
              </a:buClr>
              <a:buSzPts val="1400"/>
              <a:buNone/>
              <a:defRPr>
                <a:solidFill>
                  <a:schemeClr val="lt1"/>
                </a:solidFill>
              </a:defRPr>
            </a:lvl8pPr>
            <a:lvl9pPr lvl="8" algn="r" rtl="0">
              <a:spcBef>
                <a:spcPts val="1600"/>
              </a:spcBef>
              <a:spcAft>
                <a:spcPts val="1600"/>
              </a:spcAft>
              <a:buClr>
                <a:schemeClr val="lt1"/>
              </a:buClr>
              <a:buSzPts val="1400"/>
              <a:buNone/>
              <a:defRPr>
                <a:solidFill>
                  <a:schemeClr val="lt1"/>
                </a:solidFill>
              </a:defRPr>
            </a:lvl9pPr>
          </a:lstStyle>
          <a:p>
            <a:endParaRPr/>
          </a:p>
        </p:txBody>
      </p:sp>
      <p:sp>
        <p:nvSpPr>
          <p:cNvPr id="552" name="Google Shape;552;p24"/>
          <p:cNvSpPr txBox="1">
            <a:spLocks noGrp="1"/>
          </p:cNvSpPr>
          <p:nvPr>
            <p:ph type="title" idx="2" hasCustomPrompt="1"/>
          </p:nvPr>
        </p:nvSpPr>
        <p:spPr>
          <a:xfrm>
            <a:off x="5008850" y="1528463"/>
            <a:ext cx="32187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800">
                <a:solidFill>
                  <a:schemeClr val="accent2"/>
                </a:solidFill>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r>
              <a:t>xx%</a:t>
            </a:r>
          </a:p>
        </p:txBody>
      </p:sp>
      <p:pic>
        <p:nvPicPr>
          <p:cNvPr id="553" name="Google Shape;553;p24"/>
          <p:cNvPicPr preferRelativeResize="0"/>
          <p:nvPr/>
        </p:nvPicPr>
        <p:blipFill rotWithShape="1">
          <a:blip r:embed="rId2">
            <a:alphaModFix/>
          </a:blip>
          <a:srcRect l="20135" t="16797" r="28564" b="4598"/>
          <a:stretch/>
        </p:blipFill>
        <p:spPr>
          <a:xfrm rot="-3842441" flipH="1">
            <a:off x="4956789" y="-2553704"/>
            <a:ext cx="4690872" cy="40428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dk2"/>
        </a:solidFill>
        <a:effectLst/>
      </p:bgPr>
    </p:bg>
    <p:spTree>
      <p:nvGrpSpPr>
        <p:cNvPr id="1" name="Shape 554"/>
        <p:cNvGrpSpPr/>
        <p:nvPr/>
      </p:nvGrpSpPr>
      <p:grpSpPr>
        <a:xfrm>
          <a:off x="0" y="0"/>
          <a:ext cx="0" cy="0"/>
          <a:chOff x="0" y="0"/>
          <a:chExt cx="0" cy="0"/>
        </a:xfrm>
      </p:grpSpPr>
      <p:grpSp>
        <p:nvGrpSpPr>
          <p:cNvPr id="555" name="Google Shape;555;p25"/>
          <p:cNvGrpSpPr/>
          <p:nvPr/>
        </p:nvGrpSpPr>
        <p:grpSpPr>
          <a:xfrm>
            <a:off x="46725" y="42750"/>
            <a:ext cx="9944400" cy="1187400"/>
            <a:chOff x="56200" y="894650"/>
            <a:chExt cx="9944400" cy="1187400"/>
          </a:xfrm>
        </p:grpSpPr>
        <p:sp>
          <p:nvSpPr>
            <p:cNvPr id="556" name="Google Shape;556;p2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25"/>
          <p:cNvGrpSpPr/>
          <p:nvPr/>
        </p:nvGrpSpPr>
        <p:grpSpPr>
          <a:xfrm>
            <a:off x="46725" y="1282400"/>
            <a:ext cx="9944400" cy="1187400"/>
            <a:chOff x="56200" y="894650"/>
            <a:chExt cx="9944400" cy="1187400"/>
          </a:xfrm>
        </p:grpSpPr>
        <p:sp>
          <p:nvSpPr>
            <p:cNvPr id="565" name="Google Shape;565;p2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5"/>
          <p:cNvGrpSpPr/>
          <p:nvPr/>
        </p:nvGrpSpPr>
        <p:grpSpPr>
          <a:xfrm>
            <a:off x="46725" y="2522050"/>
            <a:ext cx="9944400" cy="1187400"/>
            <a:chOff x="56200" y="894650"/>
            <a:chExt cx="9944400" cy="1187400"/>
          </a:xfrm>
        </p:grpSpPr>
        <p:sp>
          <p:nvSpPr>
            <p:cNvPr id="574" name="Google Shape;574;p2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 name="Google Shape;582;p25"/>
          <p:cNvGrpSpPr/>
          <p:nvPr/>
        </p:nvGrpSpPr>
        <p:grpSpPr>
          <a:xfrm>
            <a:off x="46725" y="3761700"/>
            <a:ext cx="9944400" cy="1187400"/>
            <a:chOff x="56200" y="894650"/>
            <a:chExt cx="9944400" cy="1187400"/>
          </a:xfrm>
        </p:grpSpPr>
        <p:sp>
          <p:nvSpPr>
            <p:cNvPr id="583" name="Google Shape;583;p2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25"/>
          <p:cNvGrpSpPr/>
          <p:nvPr/>
        </p:nvGrpSpPr>
        <p:grpSpPr>
          <a:xfrm>
            <a:off x="46725" y="5001350"/>
            <a:ext cx="9944400" cy="1187400"/>
            <a:chOff x="56200" y="894650"/>
            <a:chExt cx="9944400" cy="1187400"/>
          </a:xfrm>
        </p:grpSpPr>
        <p:sp>
          <p:nvSpPr>
            <p:cNvPr id="592" name="Google Shape;592;p2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 name="Google Shape;600;p25"/>
          <p:cNvSpPr txBox="1">
            <a:spLocks noGrp="1"/>
          </p:cNvSpPr>
          <p:nvPr>
            <p:ph type="title"/>
          </p:nvPr>
        </p:nvSpPr>
        <p:spPr>
          <a:xfrm>
            <a:off x="713225" y="445025"/>
            <a:ext cx="7717500" cy="111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01" name="Google Shape;601;p25"/>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602" name="Google Shape;602;p25"/>
          <p:cNvPicPr preferRelativeResize="0"/>
          <p:nvPr/>
        </p:nvPicPr>
        <p:blipFill rotWithShape="1">
          <a:blip r:embed="rId2">
            <a:alphaModFix/>
          </a:blip>
          <a:srcRect l="20135" t="16797" r="28564" b="4598"/>
          <a:stretch/>
        </p:blipFill>
        <p:spPr>
          <a:xfrm rot="3842442">
            <a:off x="-1129766" y="-1214466"/>
            <a:ext cx="3175429" cy="2736731"/>
          </a:xfrm>
          <a:prstGeom prst="rect">
            <a:avLst/>
          </a:prstGeom>
          <a:noFill/>
          <a:ln>
            <a:noFill/>
          </a:ln>
        </p:spPr>
      </p:pic>
      <p:pic>
        <p:nvPicPr>
          <p:cNvPr id="603" name="Google Shape;603;p25"/>
          <p:cNvPicPr preferRelativeResize="0"/>
          <p:nvPr/>
        </p:nvPicPr>
        <p:blipFill rotWithShape="1">
          <a:blip r:embed="rId2">
            <a:alphaModFix/>
          </a:blip>
          <a:srcRect l="20135" t="16797" r="28564" b="4598"/>
          <a:stretch/>
        </p:blipFill>
        <p:spPr>
          <a:xfrm rot="-7937689">
            <a:off x="6030380" y="3523340"/>
            <a:ext cx="3824169" cy="329584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
  <p:cSld name="CUSTOM_11">
    <p:bg>
      <p:bgPr>
        <a:solidFill>
          <a:schemeClr val="dk2"/>
        </a:solidFill>
        <a:effectLst/>
      </p:bgPr>
    </p:bg>
    <p:spTree>
      <p:nvGrpSpPr>
        <p:cNvPr id="1" name="Shape 604"/>
        <p:cNvGrpSpPr/>
        <p:nvPr/>
      </p:nvGrpSpPr>
      <p:grpSpPr>
        <a:xfrm>
          <a:off x="0" y="0"/>
          <a:ext cx="0" cy="0"/>
          <a:chOff x="0" y="0"/>
          <a:chExt cx="0" cy="0"/>
        </a:xfrm>
      </p:grpSpPr>
      <p:pic>
        <p:nvPicPr>
          <p:cNvPr id="605" name="Google Shape;605;p26"/>
          <p:cNvPicPr preferRelativeResize="0"/>
          <p:nvPr/>
        </p:nvPicPr>
        <p:blipFill rotWithShape="1">
          <a:blip r:embed="rId2">
            <a:alphaModFix/>
          </a:blip>
          <a:srcRect l="20135" t="16797" r="28564" b="4598"/>
          <a:stretch/>
        </p:blipFill>
        <p:spPr>
          <a:xfrm rot="-10125021">
            <a:off x="6318482" y="-1407045"/>
            <a:ext cx="4221582" cy="3638341"/>
          </a:xfrm>
          <a:prstGeom prst="rect">
            <a:avLst/>
          </a:prstGeom>
          <a:noFill/>
          <a:ln>
            <a:noFill/>
          </a:ln>
        </p:spPr>
      </p:pic>
      <p:sp>
        <p:nvSpPr>
          <p:cNvPr id="606" name="Google Shape;606;p26"/>
          <p:cNvSpPr txBox="1">
            <a:spLocks noGrp="1"/>
          </p:cNvSpPr>
          <p:nvPr>
            <p:ph type="title"/>
          </p:nvPr>
        </p:nvSpPr>
        <p:spPr>
          <a:xfrm>
            <a:off x="713225" y="445025"/>
            <a:ext cx="7717500" cy="1077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10">
    <p:bg>
      <p:bgPr>
        <a:solidFill>
          <a:schemeClr val="dk2"/>
        </a:solidFill>
        <a:effectLst/>
      </p:bgPr>
    </p:bg>
    <p:spTree>
      <p:nvGrpSpPr>
        <p:cNvPr id="1" name="Shape 607"/>
        <p:cNvGrpSpPr/>
        <p:nvPr/>
      </p:nvGrpSpPr>
      <p:grpSpPr>
        <a:xfrm>
          <a:off x="0" y="0"/>
          <a:ext cx="0" cy="0"/>
          <a:chOff x="0" y="0"/>
          <a:chExt cx="0" cy="0"/>
        </a:xfrm>
      </p:grpSpPr>
      <p:pic>
        <p:nvPicPr>
          <p:cNvPr id="608" name="Google Shape;608;p27"/>
          <p:cNvPicPr preferRelativeResize="0"/>
          <p:nvPr/>
        </p:nvPicPr>
        <p:blipFill rotWithShape="1">
          <a:blip r:embed="rId2">
            <a:alphaModFix/>
          </a:blip>
          <a:srcRect l="20135" t="16797" r="28564" b="4598"/>
          <a:stretch/>
        </p:blipFill>
        <p:spPr>
          <a:xfrm rot="10023274" flipH="1">
            <a:off x="4059771" y="-1504573"/>
            <a:ext cx="4690874" cy="4042796"/>
          </a:xfrm>
          <a:prstGeom prst="rect">
            <a:avLst/>
          </a:prstGeom>
          <a:noFill/>
          <a:ln>
            <a:noFill/>
          </a:ln>
        </p:spPr>
      </p:pic>
      <p:pic>
        <p:nvPicPr>
          <p:cNvPr id="609" name="Google Shape;609;p27"/>
          <p:cNvPicPr preferRelativeResize="0"/>
          <p:nvPr/>
        </p:nvPicPr>
        <p:blipFill rotWithShape="1">
          <a:blip r:embed="rId3">
            <a:alphaModFix/>
          </a:blip>
          <a:srcRect l="20135" t="16797" r="28564" b="4598"/>
          <a:stretch/>
        </p:blipFill>
        <p:spPr>
          <a:xfrm rot="-758816" flipH="1">
            <a:off x="5416024" y="3143199"/>
            <a:ext cx="4191979" cy="3612827"/>
          </a:xfrm>
          <a:prstGeom prst="rect">
            <a:avLst/>
          </a:prstGeom>
          <a:noFill/>
          <a:ln>
            <a:noFill/>
          </a:ln>
        </p:spPr>
      </p:pic>
      <p:sp>
        <p:nvSpPr>
          <p:cNvPr id="610" name="Google Shape;610;p27"/>
          <p:cNvSpPr txBox="1">
            <a:spLocks noGrp="1"/>
          </p:cNvSpPr>
          <p:nvPr>
            <p:ph type="title"/>
          </p:nvPr>
        </p:nvSpPr>
        <p:spPr>
          <a:xfrm>
            <a:off x="713225" y="445025"/>
            <a:ext cx="7717500" cy="717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CUSTOM_12">
    <p:bg>
      <p:bgPr>
        <a:solidFill>
          <a:schemeClr val="dk2"/>
        </a:solidFill>
        <a:effectLst/>
      </p:bgPr>
    </p:bg>
    <p:spTree>
      <p:nvGrpSpPr>
        <p:cNvPr id="1" name="Shape 611"/>
        <p:cNvGrpSpPr/>
        <p:nvPr/>
      </p:nvGrpSpPr>
      <p:grpSpPr>
        <a:xfrm>
          <a:off x="0" y="0"/>
          <a:ext cx="0" cy="0"/>
          <a:chOff x="0" y="0"/>
          <a:chExt cx="0" cy="0"/>
        </a:xfrm>
      </p:grpSpPr>
      <p:sp>
        <p:nvSpPr>
          <p:cNvPr id="612" name="Google Shape;612;p28"/>
          <p:cNvSpPr txBox="1">
            <a:spLocks noGrp="1"/>
          </p:cNvSpPr>
          <p:nvPr>
            <p:ph type="title"/>
          </p:nvPr>
        </p:nvSpPr>
        <p:spPr>
          <a:xfrm>
            <a:off x="713225" y="445025"/>
            <a:ext cx="7717500" cy="717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pic>
        <p:nvPicPr>
          <p:cNvPr id="613" name="Google Shape;613;p28"/>
          <p:cNvPicPr preferRelativeResize="0"/>
          <p:nvPr/>
        </p:nvPicPr>
        <p:blipFill rotWithShape="1">
          <a:blip r:embed="rId2">
            <a:alphaModFix/>
          </a:blip>
          <a:srcRect l="20135" t="16797" r="28564" b="4598"/>
          <a:stretch/>
        </p:blipFill>
        <p:spPr>
          <a:xfrm rot="3842442">
            <a:off x="-1123841" y="-220816"/>
            <a:ext cx="3175429" cy="273673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13">
    <p:bg>
      <p:bgPr>
        <a:solidFill>
          <a:schemeClr val="dk2"/>
        </a:solidFill>
        <a:effectLst/>
      </p:bgPr>
    </p:bg>
    <p:spTree>
      <p:nvGrpSpPr>
        <p:cNvPr id="1" name="Shape 614"/>
        <p:cNvGrpSpPr/>
        <p:nvPr/>
      </p:nvGrpSpPr>
      <p:grpSpPr>
        <a:xfrm>
          <a:off x="0" y="0"/>
          <a:ext cx="0" cy="0"/>
          <a:chOff x="0" y="0"/>
          <a:chExt cx="0" cy="0"/>
        </a:xfrm>
      </p:grpSpPr>
      <p:sp>
        <p:nvSpPr>
          <p:cNvPr id="615" name="Google Shape;615;p29"/>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616" name="Google Shape;616;p29"/>
          <p:cNvSpPr txBox="1">
            <a:spLocks noGrp="1"/>
          </p:cNvSpPr>
          <p:nvPr>
            <p:ph type="subTitle" idx="1"/>
          </p:nvPr>
        </p:nvSpPr>
        <p:spPr>
          <a:xfrm>
            <a:off x="4572000" y="1474750"/>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2"/>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17" name="Google Shape;617;p29"/>
          <p:cNvSpPr txBox="1">
            <a:spLocks noGrp="1"/>
          </p:cNvSpPr>
          <p:nvPr>
            <p:ph type="title" hasCustomPrompt="1"/>
          </p:nvPr>
        </p:nvSpPr>
        <p:spPr>
          <a:xfrm>
            <a:off x="4572000" y="1074500"/>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3100">
                <a:solidFill>
                  <a:schemeClr val="accent2"/>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618" name="Google Shape;618;p29"/>
          <p:cNvSpPr txBox="1">
            <a:spLocks noGrp="1"/>
          </p:cNvSpPr>
          <p:nvPr>
            <p:ph type="subTitle" idx="2"/>
          </p:nvPr>
        </p:nvSpPr>
        <p:spPr>
          <a:xfrm>
            <a:off x="4572000" y="2608275"/>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2"/>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19" name="Google Shape;619;p29"/>
          <p:cNvSpPr txBox="1">
            <a:spLocks noGrp="1"/>
          </p:cNvSpPr>
          <p:nvPr>
            <p:ph type="title" idx="3" hasCustomPrompt="1"/>
          </p:nvPr>
        </p:nvSpPr>
        <p:spPr>
          <a:xfrm>
            <a:off x="4572000" y="2208012"/>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a:solidFill>
                  <a:schemeClr val="accent2"/>
                </a:solidFill>
                <a:latin typeface="Nunito ExtraBold"/>
                <a:ea typeface="Nunito ExtraBold"/>
                <a:cs typeface="Nunito ExtraBold"/>
                <a:sym typeface="Nunito ExtraBold"/>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620" name="Google Shape;620;p29"/>
          <p:cNvSpPr txBox="1">
            <a:spLocks noGrp="1"/>
          </p:cNvSpPr>
          <p:nvPr>
            <p:ph type="subTitle" idx="4"/>
          </p:nvPr>
        </p:nvSpPr>
        <p:spPr>
          <a:xfrm>
            <a:off x="4572000" y="3741775"/>
            <a:ext cx="3867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400">
                <a:solidFill>
                  <a:schemeClr val="dk2"/>
                </a:solidFill>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621" name="Google Shape;621;p29"/>
          <p:cNvSpPr txBox="1">
            <a:spLocks noGrp="1"/>
          </p:cNvSpPr>
          <p:nvPr>
            <p:ph type="title" idx="5" hasCustomPrompt="1"/>
          </p:nvPr>
        </p:nvSpPr>
        <p:spPr>
          <a:xfrm>
            <a:off x="4572000" y="3341524"/>
            <a:ext cx="3867900" cy="411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a:solidFill>
                  <a:schemeClr val="accent2"/>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pic>
        <p:nvPicPr>
          <p:cNvPr id="622" name="Google Shape;622;p29"/>
          <p:cNvPicPr preferRelativeResize="0"/>
          <p:nvPr/>
        </p:nvPicPr>
        <p:blipFill rotWithShape="1">
          <a:blip r:embed="rId2">
            <a:alphaModFix/>
          </a:blip>
          <a:srcRect l="20135" t="16797" r="28564" b="4598"/>
          <a:stretch/>
        </p:blipFill>
        <p:spPr>
          <a:xfrm rot="5903486">
            <a:off x="-1257163" y="-612425"/>
            <a:ext cx="3356497" cy="289276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1">
  <p:cSld name="CUSTOM_14">
    <p:bg>
      <p:bgPr>
        <a:solidFill>
          <a:schemeClr val="dk2"/>
        </a:solidFill>
        <a:effectLst/>
      </p:bgPr>
    </p:bg>
    <p:spTree>
      <p:nvGrpSpPr>
        <p:cNvPr id="1" name="Shape 623"/>
        <p:cNvGrpSpPr/>
        <p:nvPr/>
      </p:nvGrpSpPr>
      <p:grpSpPr>
        <a:xfrm>
          <a:off x="0" y="0"/>
          <a:ext cx="0" cy="0"/>
          <a:chOff x="0" y="0"/>
          <a:chExt cx="0" cy="0"/>
        </a:xfrm>
      </p:grpSpPr>
      <p:grpSp>
        <p:nvGrpSpPr>
          <p:cNvPr id="624" name="Google Shape;624;p30"/>
          <p:cNvGrpSpPr/>
          <p:nvPr/>
        </p:nvGrpSpPr>
        <p:grpSpPr>
          <a:xfrm>
            <a:off x="46725" y="42750"/>
            <a:ext cx="9944400" cy="1187400"/>
            <a:chOff x="56200" y="894650"/>
            <a:chExt cx="9944400" cy="1187400"/>
          </a:xfrm>
        </p:grpSpPr>
        <p:sp>
          <p:nvSpPr>
            <p:cNvPr id="625" name="Google Shape;625;p30"/>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0"/>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0"/>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0"/>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0"/>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0"/>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0"/>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0"/>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0"/>
          <p:cNvGrpSpPr/>
          <p:nvPr/>
        </p:nvGrpSpPr>
        <p:grpSpPr>
          <a:xfrm>
            <a:off x="46725" y="1282400"/>
            <a:ext cx="9944400" cy="1187400"/>
            <a:chOff x="56200" y="894650"/>
            <a:chExt cx="9944400" cy="1187400"/>
          </a:xfrm>
        </p:grpSpPr>
        <p:sp>
          <p:nvSpPr>
            <p:cNvPr id="634" name="Google Shape;634;p30"/>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0"/>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0"/>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0"/>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0"/>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0"/>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0"/>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0"/>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30"/>
          <p:cNvGrpSpPr/>
          <p:nvPr/>
        </p:nvGrpSpPr>
        <p:grpSpPr>
          <a:xfrm>
            <a:off x="46725" y="2522050"/>
            <a:ext cx="9944400" cy="1187400"/>
            <a:chOff x="56200" y="894650"/>
            <a:chExt cx="9944400" cy="1187400"/>
          </a:xfrm>
        </p:grpSpPr>
        <p:sp>
          <p:nvSpPr>
            <p:cNvPr id="643" name="Google Shape;643;p30"/>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0"/>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0"/>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0"/>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0"/>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0"/>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0"/>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0"/>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30"/>
          <p:cNvGrpSpPr/>
          <p:nvPr/>
        </p:nvGrpSpPr>
        <p:grpSpPr>
          <a:xfrm>
            <a:off x="46725" y="3761700"/>
            <a:ext cx="9944400" cy="1187400"/>
            <a:chOff x="56200" y="894650"/>
            <a:chExt cx="9944400" cy="1187400"/>
          </a:xfrm>
        </p:grpSpPr>
        <p:sp>
          <p:nvSpPr>
            <p:cNvPr id="652" name="Google Shape;652;p30"/>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0"/>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0"/>
          <p:cNvGrpSpPr/>
          <p:nvPr/>
        </p:nvGrpSpPr>
        <p:grpSpPr>
          <a:xfrm>
            <a:off x="46725" y="5001350"/>
            <a:ext cx="9944400" cy="1187400"/>
            <a:chOff x="56200" y="894650"/>
            <a:chExt cx="9944400" cy="1187400"/>
          </a:xfrm>
        </p:grpSpPr>
        <p:sp>
          <p:nvSpPr>
            <p:cNvPr id="661" name="Google Shape;661;p30"/>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0"/>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0"/>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0"/>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0"/>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0"/>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0"/>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0"/>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0"/>
          <p:cNvSpPr/>
          <p:nvPr/>
        </p:nvSpPr>
        <p:spPr>
          <a:xfrm>
            <a:off x="0" y="1234450"/>
            <a:ext cx="9144000" cy="3088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0"/>
          <p:cNvSpPr txBox="1">
            <a:spLocks noGrp="1"/>
          </p:cNvSpPr>
          <p:nvPr>
            <p:ph type="title"/>
          </p:nvPr>
        </p:nvSpPr>
        <p:spPr>
          <a:xfrm>
            <a:off x="713225" y="408463"/>
            <a:ext cx="7714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1" name="Google Shape;671;p30"/>
          <p:cNvSpPr txBox="1">
            <a:spLocks noGrp="1"/>
          </p:cNvSpPr>
          <p:nvPr>
            <p:ph type="subTitle" idx="1"/>
          </p:nvPr>
        </p:nvSpPr>
        <p:spPr>
          <a:xfrm>
            <a:off x="628701" y="3207813"/>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solidFill>
                  <a:schemeClr val="accent1"/>
                </a:solidFill>
                <a:latin typeface="Nunito Black"/>
                <a:ea typeface="Nunito Black"/>
                <a:cs typeface="Nunito Black"/>
                <a:sym typeface="Nunito Blac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2" name="Google Shape;672;p30"/>
          <p:cNvSpPr txBox="1">
            <a:spLocks noGrp="1"/>
          </p:cNvSpPr>
          <p:nvPr>
            <p:ph type="subTitle" idx="2"/>
          </p:nvPr>
        </p:nvSpPr>
        <p:spPr>
          <a:xfrm>
            <a:off x="3488100" y="3207813"/>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solidFill>
                  <a:schemeClr val="accent1"/>
                </a:solidFill>
                <a:latin typeface="Nunito Black"/>
                <a:ea typeface="Nunito Black"/>
                <a:cs typeface="Nunito Black"/>
                <a:sym typeface="Nunito Blac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3" name="Google Shape;673;p30"/>
          <p:cNvSpPr txBox="1">
            <a:spLocks noGrp="1"/>
          </p:cNvSpPr>
          <p:nvPr>
            <p:ph type="subTitle" idx="3"/>
          </p:nvPr>
        </p:nvSpPr>
        <p:spPr>
          <a:xfrm>
            <a:off x="628700" y="3599350"/>
            <a:ext cx="216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lt1"/>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74" name="Google Shape;674;p30"/>
          <p:cNvSpPr txBox="1">
            <a:spLocks noGrp="1"/>
          </p:cNvSpPr>
          <p:nvPr>
            <p:ph type="subTitle" idx="4"/>
          </p:nvPr>
        </p:nvSpPr>
        <p:spPr>
          <a:xfrm>
            <a:off x="3488100" y="3599350"/>
            <a:ext cx="216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lt1"/>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75" name="Google Shape;675;p30"/>
          <p:cNvSpPr txBox="1">
            <a:spLocks noGrp="1"/>
          </p:cNvSpPr>
          <p:nvPr>
            <p:ph type="title" idx="5" hasCustomPrompt="1"/>
          </p:nvPr>
        </p:nvSpPr>
        <p:spPr>
          <a:xfrm>
            <a:off x="628699" y="1487875"/>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76" name="Google Shape;676;p30"/>
          <p:cNvSpPr txBox="1">
            <a:spLocks noGrp="1"/>
          </p:cNvSpPr>
          <p:nvPr>
            <p:ph type="title" idx="6" hasCustomPrompt="1"/>
          </p:nvPr>
        </p:nvSpPr>
        <p:spPr>
          <a:xfrm>
            <a:off x="3456213" y="1487875"/>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677" name="Google Shape;677;p30"/>
          <p:cNvSpPr txBox="1">
            <a:spLocks noGrp="1"/>
          </p:cNvSpPr>
          <p:nvPr>
            <p:ph type="subTitle" idx="7"/>
          </p:nvPr>
        </p:nvSpPr>
        <p:spPr>
          <a:xfrm>
            <a:off x="6347500" y="3207813"/>
            <a:ext cx="21678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2000">
                <a:solidFill>
                  <a:schemeClr val="accent1"/>
                </a:solidFill>
                <a:latin typeface="Nunito Black"/>
                <a:ea typeface="Nunito Black"/>
                <a:cs typeface="Nunito Black"/>
                <a:sym typeface="Nunito Black"/>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78" name="Google Shape;678;p30"/>
          <p:cNvSpPr txBox="1">
            <a:spLocks noGrp="1"/>
          </p:cNvSpPr>
          <p:nvPr>
            <p:ph type="subTitle" idx="8"/>
          </p:nvPr>
        </p:nvSpPr>
        <p:spPr>
          <a:xfrm>
            <a:off x="6347488" y="3599350"/>
            <a:ext cx="216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solidFill>
                  <a:schemeClr val="lt1"/>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79" name="Google Shape;679;p30"/>
          <p:cNvSpPr txBox="1">
            <a:spLocks noGrp="1"/>
          </p:cNvSpPr>
          <p:nvPr>
            <p:ph type="title" idx="9" hasCustomPrompt="1"/>
          </p:nvPr>
        </p:nvSpPr>
        <p:spPr>
          <a:xfrm>
            <a:off x="6347501" y="1487875"/>
            <a:ext cx="2167800" cy="411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3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pic>
        <p:nvPicPr>
          <p:cNvPr id="680" name="Google Shape;680;p30"/>
          <p:cNvPicPr preferRelativeResize="0"/>
          <p:nvPr/>
        </p:nvPicPr>
        <p:blipFill rotWithShape="1">
          <a:blip r:embed="rId2">
            <a:alphaModFix/>
          </a:blip>
          <a:srcRect l="20135" t="16797" r="28564" b="4598"/>
          <a:stretch/>
        </p:blipFill>
        <p:spPr>
          <a:xfrm rot="-6824220">
            <a:off x="7861102" y="1975906"/>
            <a:ext cx="4078220" cy="3514791"/>
          </a:xfrm>
          <a:prstGeom prst="rect">
            <a:avLst/>
          </a:prstGeom>
          <a:noFill/>
          <a:ln>
            <a:noFill/>
          </a:ln>
        </p:spPr>
      </p:pic>
      <p:pic>
        <p:nvPicPr>
          <p:cNvPr id="681" name="Google Shape;681;p30"/>
          <p:cNvPicPr preferRelativeResize="0"/>
          <p:nvPr/>
        </p:nvPicPr>
        <p:blipFill rotWithShape="1">
          <a:blip r:embed="rId2">
            <a:alphaModFix/>
          </a:blip>
          <a:srcRect l="20135" t="16797" r="28564" b="4598"/>
          <a:stretch/>
        </p:blipFill>
        <p:spPr>
          <a:xfrm rot="6824221" flipH="1">
            <a:off x="-1860452" y="-780988"/>
            <a:ext cx="3899975" cy="33611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93"/>
        <p:cNvGrpSpPr/>
        <p:nvPr/>
      </p:nvGrpSpPr>
      <p:grpSpPr>
        <a:xfrm>
          <a:off x="0" y="0"/>
          <a:ext cx="0" cy="0"/>
          <a:chOff x="0" y="0"/>
          <a:chExt cx="0" cy="0"/>
        </a:xfrm>
      </p:grpSpPr>
      <p:sp>
        <p:nvSpPr>
          <p:cNvPr id="94" name="Google Shape;94;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5" name="Google Shape;95;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Font typeface="Arial"/>
              <a:buAutoNum type="arabicPeriod"/>
              <a:defRPr sz="1200">
                <a:solidFill>
                  <a:schemeClr val="lt1"/>
                </a:solidFill>
              </a:defRPr>
            </a:lvl1pPr>
            <a:lvl2pPr marL="914400" lvl="1" indent="-304800">
              <a:spcBef>
                <a:spcPts val="0"/>
              </a:spcBef>
              <a:spcAft>
                <a:spcPts val="0"/>
              </a:spcAft>
              <a:buClr>
                <a:schemeClr val="lt1"/>
              </a:buClr>
              <a:buSzPts val="1200"/>
              <a:buFont typeface="Arial"/>
              <a:buAutoNum type="alphaLcPeriod"/>
              <a:defRPr>
                <a:solidFill>
                  <a:schemeClr val="lt1"/>
                </a:solidFill>
              </a:defRPr>
            </a:lvl2pPr>
            <a:lvl3pPr marL="1371600" lvl="2" indent="-304800">
              <a:spcBef>
                <a:spcPts val="1600"/>
              </a:spcBef>
              <a:spcAft>
                <a:spcPts val="0"/>
              </a:spcAft>
              <a:buClr>
                <a:schemeClr val="lt1"/>
              </a:buClr>
              <a:buSzPts val="1200"/>
              <a:buFont typeface="Arial"/>
              <a:buAutoNum type="romanLcPeriod"/>
              <a:defRPr>
                <a:solidFill>
                  <a:schemeClr val="lt1"/>
                </a:solidFill>
              </a:defRPr>
            </a:lvl3pPr>
            <a:lvl4pPr marL="1828800" lvl="3" indent="-304800">
              <a:spcBef>
                <a:spcPts val="1600"/>
              </a:spcBef>
              <a:spcAft>
                <a:spcPts val="0"/>
              </a:spcAft>
              <a:buClr>
                <a:schemeClr val="lt1"/>
              </a:buClr>
              <a:buSzPts val="1200"/>
              <a:buFont typeface="Arial"/>
              <a:buAutoNum type="arabicPeriod"/>
              <a:defRPr>
                <a:solidFill>
                  <a:schemeClr val="lt1"/>
                </a:solidFill>
              </a:defRPr>
            </a:lvl4pPr>
            <a:lvl5pPr marL="2286000" lvl="4" indent="-304800">
              <a:spcBef>
                <a:spcPts val="1600"/>
              </a:spcBef>
              <a:spcAft>
                <a:spcPts val="0"/>
              </a:spcAft>
              <a:buClr>
                <a:schemeClr val="lt1"/>
              </a:buClr>
              <a:buSzPts val="1200"/>
              <a:buFont typeface="Arial"/>
              <a:buAutoNum type="alphaLcPeriod"/>
              <a:defRPr>
                <a:solidFill>
                  <a:schemeClr val="lt1"/>
                </a:solidFill>
              </a:defRPr>
            </a:lvl5pPr>
            <a:lvl6pPr marL="2743200" lvl="5" indent="-304800">
              <a:spcBef>
                <a:spcPts val="1600"/>
              </a:spcBef>
              <a:spcAft>
                <a:spcPts val="0"/>
              </a:spcAft>
              <a:buClr>
                <a:schemeClr val="lt1"/>
              </a:buClr>
              <a:buSzPts val="1200"/>
              <a:buFont typeface="Arial"/>
              <a:buAutoNum type="romanLcPeriod"/>
              <a:defRPr>
                <a:solidFill>
                  <a:schemeClr val="lt1"/>
                </a:solidFill>
              </a:defRPr>
            </a:lvl6pPr>
            <a:lvl7pPr marL="3200400" lvl="6" indent="-304800">
              <a:spcBef>
                <a:spcPts val="1600"/>
              </a:spcBef>
              <a:spcAft>
                <a:spcPts val="0"/>
              </a:spcAft>
              <a:buClr>
                <a:schemeClr val="lt1"/>
              </a:buClr>
              <a:buSzPts val="1200"/>
              <a:buFont typeface="Arial"/>
              <a:buAutoNum type="arabicPeriod"/>
              <a:defRPr>
                <a:solidFill>
                  <a:schemeClr val="lt1"/>
                </a:solidFill>
              </a:defRPr>
            </a:lvl7pPr>
            <a:lvl8pPr marL="3657600" lvl="7" indent="-304800">
              <a:spcBef>
                <a:spcPts val="1600"/>
              </a:spcBef>
              <a:spcAft>
                <a:spcPts val="0"/>
              </a:spcAft>
              <a:buClr>
                <a:schemeClr val="lt1"/>
              </a:buClr>
              <a:buSzPts val="1200"/>
              <a:buFont typeface="Arial"/>
              <a:buAutoNum type="alphaLcPeriod"/>
              <a:defRPr>
                <a:solidFill>
                  <a:schemeClr val="lt1"/>
                </a:solidFill>
              </a:defRPr>
            </a:lvl8pPr>
            <a:lvl9pPr marL="4114800" lvl="8" indent="-304800">
              <a:spcBef>
                <a:spcPts val="1600"/>
              </a:spcBef>
              <a:spcAft>
                <a:spcPts val="1600"/>
              </a:spcAft>
              <a:buClr>
                <a:schemeClr val="lt1"/>
              </a:buClr>
              <a:buSzPts val="1200"/>
              <a:buFont typeface="Arial"/>
              <a:buAutoNum type="romanLcPeriod"/>
              <a:defRPr>
                <a:solidFill>
                  <a:schemeClr val="lt1"/>
                </a:solidFill>
              </a:defRPr>
            </a:lvl9pPr>
          </a:lstStyle>
          <a:p>
            <a:endParaRPr/>
          </a:p>
        </p:txBody>
      </p:sp>
      <p:pic>
        <p:nvPicPr>
          <p:cNvPr id="96" name="Google Shape;96;p4"/>
          <p:cNvPicPr preferRelativeResize="0"/>
          <p:nvPr/>
        </p:nvPicPr>
        <p:blipFill>
          <a:blip r:embed="rId2">
            <a:alphaModFix/>
          </a:blip>
          <a:stretch>
            <a:fillRect/>
          </a:stretch>
        </p:blipFill>
        <p:spPr>
          <a:xfrm>
            <a:off x="7183125" y="-554298"/>
            <a:ext cx="2495300" cy="1997925"/>
          </a:xfrm>
          <a:prstGeom prst="rect">
            <a:avLst/>
          </a:prstGeom>
          <a:noFill/>
          <a:ln>
            <a:noFill/>
          </a:ln>
        </p:spPr>
      </p:pic>
      <p:pic>
        <p:nvPicPr>
          <p:cNvPr id="97" name="Google Shape;97;p4"/>
          <p:cNvPicPr preferRelativeResize="0"/>
          <p:nvPr/>
        </p:nvPicPr>
        <p:blipFill>
          <a:blip r:embed="rId2">
            <a:alphaModFix/>
          </a:blip>
          <a:stretch>
            <a:fillRect/>
          </a:stretch>
        </p:blipFill>
        <p:spPr>
          <a:xfrm rot="10800000" flipH="1">
            <a:off x="7839600" y="2239925"/>
            <a:ext cx="1890574" cy="15137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1">
  <p:cSld name="CUSTOM_18">
    <p:bg>
      <p:bgPr>
        <a:solidFill>
          <a:schemeClr val="dk2"/>
        </a:solidFill>
        <a:effectLst/>
      </p:bgPr>
    </p:bg>
    <p:spTree>
      <p:nvGrpSpPr>
        <p:cNvPr id="1" name="Shape 682"/>
        <p:cNvGrpSpPr/>
        <p:nvPr/>
      </p:nvGrpSpPr>
      <p:grpSpPr>
        <a:xfrm>
          <a:off x="0" y="0"/>
          <a:ext cx="0" cy="0"/>
          <a:chOff x="0" y="0"/>
          <a:chExt cx="0" cy="0"/>
        </a:xfrm>
      </p:grpSpPr>
      <p:sp>
        <p:nvSpPr>
          <p:cNvPr id="683" name="Google Shape;683;p31"/>
          <p:cNvSpPr txBox="1">
            <a:spLocks noGrp="1"/>
          </p:cNvSpPr>
          <p:nvPr>
            <p:ph type="title"/>
          </p:nvPr>
        </p:nvSpPr>
        <p:spPr>
          <a:xfrm>
            <a:off x="713225" y="1090350"/>
            <a:ext cx="4920900" cy="2394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000"/>
              <a:buNone/>
              <a:defRPr sz="5000">
                <a:solidFill>
                  <a:schemeClr val="lt1"/>
                </a:solidFill>
              </a:defRPr>
            </a:lvl1pPr>
            <a:lvl2pPr lvl="1" rtl="0">
              <a:spcBef>
                <a:spcPts val="0"/>
              </a:spcBef>
              <a:spcAft>
                <a:spcPts val="0"/>
              </a:spcAft>
              <a:buClr>
                <a:schemeClr val="accent1"/>
              </a:buClr>
              <a:buSzPts val="3000"/>
              <a:buNone/>
              <a:defRPr>
                <a:solidFill>
                  <a:schemeClr val="accent1"/>
                </a:solidFill>
              </a:defRPr>
            </a:lvl2pPr>
            <a:lvl3pPr lvl="2" rtl="0">
              <a:spcBef>
                <a:spcPts val="0"/>
              </a:spcBef>
              <a:spcAft>
                <a:spcPts val="0"/>
              </a:spcAft>
              <a:buClr>
                <a:schemeClr val="accent1"/>
              </a:buClr>
              <a:buSzPts val="3000"/>
              <a:buNone/>
              <a:defRPr>
                <a:solidFill>
                  <a:schemeClr val="accent1"/>
                </a:solidFill>
              </a:defRPr>
            </a:lvl3pPr>
            <a:lvl4pPr lvl="3" rtl="0">
              <a:spcBef>
                <a:spcPts val="0"/>
              </a:spcBef>
              <a:spcAft>
                <a:spcPts val="0"/>
              </a:spcAft>
              <a:buClr>
                <a:schemeClr val="accent1"/>
              </a:buClr>
              <a:buSzPts val="3000"/>
              <a:buNone/>
              <a:defRPr>
                <a:solidFill>
                  <a:schemeClr val="accent1"/>
                </a:solidFill>
              </a:defRPr>
            </a:lvl4pPr>
            <a:lvl5pPr lvl="4" rtl="0">
              <a:spcBef>
                <a:spcPts val="0"/>
              </a:spcBef>
              <a:spcAft>
                <a:spcPts val="0"/>
              </a:spcAft>
              <a:buClr>
                <a:schemeClr val="accent1"/>
              </a:buClr>
              <a:buSzPts val="3000"/>
              <a:buNone/>
              <a:defRPr>
                <a:solidFill>
                  <a:schemeClr val="accent1"/>
                </a:solidFill>
              </a:defRPr>
            </a:lvl5pPr>
            <a:lvl6pPr lvl="5" rtl="0">
              <a:spcBef>
                <a:spcPts val="0"/>
              </a:spcBef>
              <a:spcAft>
                <a:spcPts val="0"/>
              </a:spcAft>
              <a:buClr>
                <a:schemeClr val="accent1"/>
              </a:buClr>
              <a:buSzPts val="3000"/>
              <a:buNone/>
              <a:defRPr>
                <a:solidFill>
                  <a:schemeClr val="accent1"/>
                </a:solidFill>
              </a:defRPr>
            </a:lvl6pPr>
            <a:lvl7pPr lvl="6" rtl="0">
              <a:spcBef>
                <a:spcPts val="0"/>
              </a:spcBef>
              <a:spcAft>
                <a:spcPts val="0"/>
              </a:spcAft>
              <a:buClr>
                <a:schemeClr val="accent1"/>
              </a:buClr>
              <a:buSzPts val="3000"/>
              <a:buNone/>
              <a:defRPr>
                <a:solidFill>
                  <a:schemeClr val="accent1"/>
                </a:solidFill>
              </a:defRPr>
            </a:lvl7pPr>
            <a:lvl8pPr lvl="7" rtl="0">
              <a:spcBef>
                <a:spcPts val="0"/>
              </a:spcBef>
              <a:spcAft>
                <a:spcPts val="0"/>
              </a:spcAft>
              <a:buClr>
                <a:schemeClr val="accent1"/>
              </a:buClr>
              <a:buSzPts val="3000"/>
              <a:buNone/>
              <a:defRPr>
                <a:solidFill>
                  <a:schemeClr val="accent1"/>
                </a:solidFill>
              </a:defRPr>
            </a:lvl8pPr>
            <a:lvl9pPr lvl="8" rtl="0">
              <a:spcBef>
                <a:spcPts val="0"/>
              </a:spcBef>
              <a:spcAft>
                <a:spcPts val="0"/>
              </a:spcAft>
              <a:buClr>
                <a:schemeClr val="accent1"/>
              </a:buClr>
              <a:buSzPts val="3000"/>
              <a:buNone/>
              <a:defRPr>
                <a:solidFill>
                  <a:schemeClr val="accent1"/>
                </a:solidFill>
              </a:defRPr>
            </a:lvl9pPr>
          </a:lstStyle>
          <a:p>
            <a:endParaRPr/>
          </a:p>
        </p:txBody>
      </p:sp>
      <p:sp>
        <p:nvSpPr>
          <p:cNvPr id="684" name="Google Shape;684;p31"/>
          <p:cNvSpPr txBox="1">
            <a:spLocks noGrp="1"/>
          </p:cNvSpPr>
          <p:nvPr>
            <p:ph type="subTitle" idx="1"/>
          </p:nvPr>
        </p:nvSpPr>
        <p:spPr>
          <a:xfrm>
            <a:off x="713225" y="3485025"/>
            <a:ext cx="4841700" cy="654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sz="1400">
                <a:solidFill>
                  <a:schemeClr val="accent1"/>
                </a:solidFill>
              </a:defRPr>
            </a:lvl1pPr>
            <a:lvl2pPr lvl="1" rtl="0">
              <a:spcBef>
                <a:spcPts val="1600"/>
              </a:spcBef>
              <a:spcAft>
                <a:spcPts val="0"/>
              </a:spcAft>
              <a:buClr>
                <a:schemeClr val="accent1"/>
              </a:buClr>
              <a:buSzPts val="1400"/>
              <a:buNone/>
              <a:defRPr>
                <a:solidFill>
                  <a:schemeClr val="accent1"/>
                </a:solidFill>
              </a:defRPr>
            </a:lvl2pPr>
            <a:lvl3pPr lvl="2" rtl="0">
              <a:spcBef>
                <a:spcPts val="1600"/>
              </a:spcBef>
              <a:spcAft>
                <a:spcPts val="0"/>
              </a:spcAft>
              <a:buClr>
                <a:schemeClr val="accent1"/>
              </a:buClr>
              <a:buSzPts val="1400"/>
              <a:buNone/>
              <a:defRPr>
                <a:solidFill>
                  <a:schemeClr val="accent1"/>
                </a:solidFill>
              </a:defRPr>
            </a:lvl3pPr>
            <a:lvl4pPr lvl="3" rtl="0">
              <a:spcBef>
                <a:spcPts val="1600"/>
              </a:spcBef>
              <a:spcAft>
                <a:spcPts val="0"/>
              </a:spcAft>
              <a:buClr>
                <a:schemeClr val="accent1"/>
              </a:buClr>
              <a:buSzPts val="1400"/>
              <a:buNone/>
              <a:defRPr>
                <a:solidFill>
                  <a:schemeClr val="accent1"/>
                </a:solidFill>
              </a:defRPr>
            </a:lvl4pPr>
            <a:lvl5pPr lvl="4" rtl="0">
              <a:spcBef>
                <a:spcPts val="1600"/>
              </a:spcBef>
              <a:spcAft>
                <a:spcPts val="0"/>
              </a:spcAft>
              <a:buClr>
                <a:schemeClr val="accent1"/>
              </a:buClr>
              <a:buSzPts val="1400"/>
              <a:buNone/>
              <a:defRPr>
                <a:solidFill>
                  <a:schemeClr val="accent1"/>
                </a:solidFill>
              </a:defRPr>
            </a:lvl5pPr>
            <a:lvl6pPr lvl="5" rtl="0">
              <a:spcBef>
                <a:spcPts val="1600"/>
              </a:spcBef>
              <a:spcAft>
                <a:spcPts val="0"/>
              </a:spcAft>
              <a:buClr>
                <a:schemeClr val="accent1"/>
              </a:buClr>
              <a:buSzPts val="1400"/>
              <a:buNone/>
              <a:defRPr>
                <a:solidFill>
                  <a:schemeClr val="accent1"/>
                </a:solidFill>
              </a:defRPr>
            </a:lvl6pPr>
            <a:lvl7pPr lvl="6" rtl="0">
              <a:spcBef>
                <a:spcPts val="1600"/>
              </a:spcBef>
              <a:spcAft>
                <a:spcPts val="0"/>
              </a:spcAft>
              <a:buClr>
                <a:schemeClr val="accent1"/>
              </a:buClr>
              <a:buSzPts val="1400"/>
              <a:buNone/>
              <a:defRPr>
                <a:solidFill>
                  <a:schemeClr val="accent1"/>
                </a:solidFill>
              </a:defRPr>
            </a:lvl7pPr>
            <a:lvl8pPr lvl="7" rtl="0">
              <a:spcBef>
                <a:spcPts val="1600"/>
              </a:spcBef>
              <a:spcAft>
                <a:spcPts val="0"/>
              </a:spcAft>
              <a:buClr>
                <a:schemeClr val="accent1"/>
              </a:buClr>
              <a:buSzPts val="1400"/>
              <a:buNone/>
              <a:defRPr>
                <a:solidFill>
                  <a:schemeClr val="accent1"/>
                </a:solidFill>
              </a:defRPr>
            </a:lvl8pPr>
            <a:lvl9pPr lvl="8" rtl="0">
              <a:spcBef>
                <a:spcPts val="1600"/>
              </a:spcBef>
              <a:spcAft>
                <a:spcPts val="1600"/>
              </a:spcAft>
              <a:buClr>
                <a:schemeClr val="accent1"/>
              </a:buClr>
              <a:buSzPts val="1400"/>
              <a:buNone/>
              <a:defRPr>
                <a:solidFill>
                  <a:schemeClr val="accent1"/>
                </a:solidFill>
              </a:defRPr>
            </a:lvl9pPr>
          </a:lstStyle>
          <a:p>
            <a:endParaRPr/>
          </a:p>
        </p:txBody>
      </p:sp>
      <p:pic>
        <p:nvPicPr>
          <p:cNvPr id="685" name="Google Shape;685;p31"/>
          <p:cNvPicPr preferRelativeResize="0"/>
          <p:nvPr/>
        </p:nvPicPr>
        <p:blipFill rotWithShape="1">
          <a:blip r:embed="rId2">
            <a:alphaModFix/>
          </a:blip>
          <a:srcRect l="20135" t="16797" r="28564" b="4598"/>
          <a:stretch/>
        </p:blipFill>
        <p:spPr>
          <a:xfrm rot="9215127" flipH="1">
            <a:off x="-812512" y="-1566934"/>
            <a:ext cx="3982220" cy="343207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CUSTOM_19">
    <p:bg>
      <p:bgPr>
        <a:solidFill>
          <a:schemeClr val="dk2"/>
        </a:solidFill>
        <a:effectLst/>
      </p:bgPr>
    </p:bg>
    <p:spTree>
      <p:nvGrpSpPr>
        <p:cNvPr id="1" name="Shape 686"/>
        <p:cNvGrpSpPr/>
        <p:nvPr/>
      </p:nvGrpSpPr>
      <p:grpSpPr>
        <a:xfrm>
          <a:off x="0" y="0"/>
          <a:ext cx="0" cy="0"/>
          <a:chOff x="0" y="0"/>
          <a:chExt cx="0" cy="0"/>
        </a:xfrm>
      </p:grpSpPr>
      <p:sp>
        <p:nvSpPr>
          <p:cNvPr id="687" name="Google Shape;687;p32"/>
          <p:cNvSpPr txBox="1">
            <a:spLocks noGrp="1"/>
          </p:cNvSpPr>
          <p:nvPr>
            <p:ph type="title"/>
          </p:nvPr>
        </p:nvSpPr>
        <p:spPr>
          <a:xfrm>
            <a:off x="4227950" y="1703825"/>
            <a:ext cx="4184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3000"/>
              <a:buNone/>
              <a:defRPr sz="3000">
                <a:solidFill>
                  <a:schemeClr val="lt1"/>
                </a:solidFill>
              </a:defRPr>
            </a:lvl1pPr>
            <a:lvl2pPr lvl="1" algn="r" rtl="0">
              <a:spcBef>
                <a:spcPts val="0"/>
              </a:spcBef>
              <a:spcAft>
                <a:spcPts val="0"/>
              </a:spcAft>
              <a:buClr>
                <a:schemeClr val="lt1"/>
              </a:buClr>
              <a:buSzPts val="3000"/>
              <a:buNone/>
              <a:defRPr>
                <a:solidFill>
                  <a:schemeClr val="lt1"/>
                </a:solidFill>
              </a:defRPr>
            </a:lvl2pPr>
            <a:lvl3pPr lvl="2" algn="r" rtl="0">
              <a:spcBef>
                <a:spcPts val="0"/>
              </a:spcBef>
              <a:spcAft>
                <a:spcPts val="0"/>
              </a:spcAft>
              <a:buClr>
                <a:schemeClr val="lt1"/>
              </a:buClr>
              <a:buSzPts val="3000"/>
              <a:buNone/>
              <a:defRPr>
                <a:solidFill>
                  <a:schemeClr val="lt1"/>
                </a:solidFill>
              </a:defRPr>
            </a:lvl3pPr>
            <a:lvl4pPr lvl="3" algn="r" rtl="0">
              <a:spcBef>
                <a:spcPts val="0"/>
              </a:spcBef>
              <a:spcAft>
                <a:spcPts val="0"/>
              </a:spcAft>
              <a:buClr>
                <a:schemeClr val="lt1"/>
              </a:buClr>
              <a:buSzPts val="3000"/>
              <a:buNone/>
              <a:defRPr>
                <a:solidFill>
                  <a:schemeClr val="lt1"/>
                </a:solidFill>
              </a:defRPr>
            </a:lvl4pPr>
            <a:lvl5pPr lvl="4" algn="r" rtl="0">
              <a:spcBef>
                <a:spcPts val="0"/>
              </a:spcBef>
              <a:spcAft>
                <a:spcPts val="0"/>
              </a:spcAft>
              <a:buClr>
                <a:schemeClr val="lt1"/>
              </a:buClr>
              <a:buSzPts val="3000"/>
              <a:buNone/>
              <a:defRPr>
                <a:solidFill>
                  <a:schemeClr val="lt1"/>
                </a:solidFill>
              </a:defRPr>
            </a:lvl5pPr>
            <a:lvl6pPr lvl="5" algn="r" rtl="0">
              <a:spcBef>
                <a:spcPts val="0"/>
              </a:spcBef>
              <a:spcAft>
                <a:spcPts val="0"/>
              </a:spcAft>
              <a:buClr>
                <a:schemeClr val="lt1"/>
              </a:buClr>
              <a:buSzPts val="3000"/>
              <a:buNone/>
              <a:defRPr>
                <a:solidFill>
                  <a:schemeClr val="lt1"/>
                </a:solidFill>
              </a:defRPr>
            </a:lvl6pPr>
            <a:lvl7pPr lvl="6" algn="r" rtl="0">
              <a:spcBef>
                <a:spcPts val="0"/>
              </a:spcBef>
              <a:spcAft>
                <a:spcPts val="0"/>
              </a:spcAft>
              <a:buClr>
                <a:schemeClr val="lt1"/>
              </a:buClr>
              <a:buSzPts val="3000"/>
              <a:buNone/>
              <a:defRPr>
                <a:solidFill>
                  <a:schemeClr val="lt1"/>
                </a:solidFill>
              </a:defRPr>
            </a:lvl7pPr>
            <a:lvl8pPr lvl="7" algn="r" rtl="0">
              <a:spcBef>
                <a:spcPts val="0"/>
              </a:spcBef>
              <a:spcAft>
                <a:spcPts val="0"/>
              </a:spcAft>
              <a:buClr>
                <a:schemeClr val="lt1"/>
              </a:buClr>
              <a:buSzPts val="3000"/>
              <a:buNone/>
              <a:defRPr>
                <a:solidFill>
                  <a:schemeClr val="lt1"/>
                </a:solidFill>
              </a:defRPr>
            </a:lvl8pPr>
            <a:lvl9pPr lvl="8" algn="r" rtl="0">
              <a:spcBef>
                <a:spcPts val="0"/>
              </a:spcBef>
              <a:spcAft>
                <a:spcPts val="0"/>
              </a:spcAft>
              <a:buClr>
                <a:schemeClr val="lt1"/>
              </a:buClr>
              <a:buSzPts val="3000"/>
              <a:buNone/>
              <a:defRPr>
                <a:solidFill>
                  <a:schemeClr val="lt1"/>
                </a:solidFill>
              </a:defRPr>
            </a:lvl9pPr>
          </a:lstStyle>
          <a:p>
            <a:endParaRPr/>
          </a:p>
        </p:txBody>
      </p:sp>
      <p:sp>
        <p:nvSpPr>
          <p:cNvPr id="688" name="Google Shape;688;p32"/>
          <p:cNvSpPr txBox="1">
            <a:spLocks noGrp="1"/>
          </p:cNvSpPr>
          <p:nvPr>
            <p:ph type="subTitle" idx="1"/>
          </p:nvPr>
        </p:nvSpPr>
        <p:spPr>
          <a:xfrm>
            <a:off x="4228075" y="2303050"/>
            <a:ext cx="4184400" cy="1094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800"/>
              <a:buNone/>
              <a:defRPr sz="1400">
                <a:solidFill>
                  <a:schemeClr val="lt1"/>
                </a:solidFill>
              </a:defRPr>
            </a:lvl1pPr>
            <a:lvl2pPr lvl="1" algn="r" rtl="0">
              <a:spcBef>
                <a:spcPts val="0"/>
              </a:spcBef>
              <a:spcAft>
                <a:spcPts val="0"/>
              </a:spcAft>
              <a:buClr>
                <a:schemeClr val="lt1"/>
              </a:buClr>
              <a:buSzPts val="1400"/>
              <a:buNone/>
              <a:defRPr>
                <a:solidFill>
                  <a:schemeClr val="lt1"/>
                </a:solidFill>
              </a:defRPr>
            </a:lvl2pPr>
            <a:lvl3pPr lvl="2" algn="r" rtl="0">
              <a:spcBef>
                <a:spcPts val="1600"/>
              </a:spcBef>
              <a:spcAft>
                <a:spcPts val="0"/>
              </a:spcAft>
              <a:buClr>
                <a:schemeClr val="lt1"/>
              </a:buClr>
              <a:buSzPts val="1400"/>
              <a:buNone/>
              <a:defRPr>
                <a:solidFill>
                  <a:schemeClr val="lt1"/>
                </a:solidFill>
              </a:defRPr>
            </a:lvl3pPr>
            <a:lvl4pPr lvl="3" algn="r" rtl="0">
              <a:spcBef>
                <a:spcPts val="1600"/>
              </a:spcBef>
              <a:spcAft>
                <a:spcPts val="0"/>
              </a:spcAft>
              <a:buClr>
                <a:schemeClr val="lt1"/>
              </a:buClr>
              <a:buSzPts val="1400"/>
              <a:buNone/>
              <a:defRPr>
                <a:solidFill>
                  <a:schemeClr val="lt1"/>
                </a:solidFill>
              </a:defRPr>
            </a:lvl4pPr>
            <a:lvl5pPr lvl="4" algn="r" rtl="0">
              <a:spcBef>
                <a:spcPts val="1600"/>
              </a:spcBef>
              <a:spcAft>
                <a:spcPts val="0"/>
              </a:spcAft>
              <a:buClr>
                <a:schemeClr val="lt1"/>
              </a:buClr>
              <a:buSzPts val="1400"/>
              <a:buNone/>
              <a:defRPr>
                <a:solidFill>
                  <a:schemeClr val="lt1"/>
                </a:solidFill>
              </a:defRPr>
            </a:lvl5pPr>
            <a:lvl6pPr lvl="5" algn="r" rtl="0">
              <a:spcBef>
                <a:spcPts val="1600"/>
              </a:spcBef>
              <a:spcAft>
                <a:spcPts val="0"/>
              </a:spcAft>
              <a:buClr>
                <a:schemeClr val="lt1"/>
              </a:buClr>
              <a:buSzPts val="1400"/>
              <a:buNone/>
              <a:defRPr>
                <a:solidFill>
                  <a:schemeClr val="lt1"/>
                </a:solidFill>
              </a:defRPr>
            </a:lvl6pPr>
            <a:lvl7pPr lvl="6" algn="r" rtl="0">
              <a:spcBef>
                <a:spcPts val="1600"/>
              </a:spcBef>
              <a:spcAft>
                <a:spcPts val="0"/>
              </a:spcAft>
              <a:buClr>
                <a:schemeClr val="lt1"/>
              </a:buClr>
              <a:buSzPts val="1400"/>
              <a:buNone/>
              <a:defRPr>
                <a:solidFill>
                  <a:schemeClr val="lt1"/>
                </a:solidFill>
              </a:defRPr>
            </a:lvl7pPr>
            <a:lvl8pPr lvl="7" algn="r" rtl="0">
              <a:spcBef>
                <a:spcPts val="1600"/>
              </a:spcBef>
              <a:spcAft>
                <a:spcPts val="0"/>
              </a:spcAft>
              <a:buClr>
                <a:schemeClr val="lt1"/>
              </a:buClr>
              <a:buSzPts val="1400"/>
              <a:buNone/>
              <a:defRPr>
                <a:solidFill>
                  <a:schemeClr val="lt1"/>
                </a:solidFill>
              </a:defRPr>
            </a:lvl8pPr>
            <a:lvl9pPr lvl="8" algn="r" rtl="0">
              <a:spcBef>
                <a:spcPts val="1600"/>
              </a:spcBef>
              <a:spcAft>
                <a:spcPts val="1600"/>
              </a:spcAft>
              <a:buClr>
                <a:schemeClr val="lt1"/>
              </a:buClr>
              <a:buSzPts val="1400"/>
              <a:buNone/>
              <a:defRPr>
                <a:solidFill>
                  <a:schemeClr val="lt1"/>
                </a:solidFill>
              </a:defRPr>
            </a:lvl9pPr>
          </a:lstStyle>
          <a:p>
            <a:endParaRPr/>
          </a:p>
        </p:txBody>
      </p:sp>
      <p:sp>
        <p:nvSpPr>
          <p:cNvPr id="689" name="Google Shape;689;p32"/>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pic>
        <p:nvPicPr>
          <p:cNvPr id="690" name="Google Shape;690;p32"/>
          <p:cNvPicPr preferRelativeResize="0"/>
          <p:nvPr/>
        </p:nvPicPr>
        <p:blipFill rotWithShape="1">
          <a:blip r:embed="rId2">
            <a:alphaModFix/>
          </a:blip>
          <a:srcRect l="20135" t="16797" r="28564" b="4598"/>
          <a:stretch/>
        </p:blipFill>
        <p:spPr>
          <a:xfrm rot="9966278" flipH="1">
            <a:off x="2862613" y="-1505208"/>
            <a:ext cx="3982221" cy="343207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20">
    <p:bg>
      <p:bgPr>
        <a:solidFill>
          <a:schemeClr val="dk2"/>
        </a:solidFill>
        <a:effectLst/>
      </p:bgPr>
    </p:bg>
    <p:spTree>
      <p:nvGrpSpPr>
        <p:cNvPr id="1" name="Shape 691"/>
        <p:cNvGrpSpPr/>
        <p:nvPr/>
      </p:nvGrpSpPr>
      <p:grpSpPr>
        <a:xfrm>
          <a:off x="0" y="0"/>
          <a:ext cx="0" cy="0"/>
          <a:chOff x="0" y="0"/>
          <a:chExt cx="0" cy="0"/>
        </a:xfrm>
      </p:grpSpPr>
      <p:sp>
        <p:nvSpPr>
          <p:cNvPr id="692" name="Google Shape;692;p33"/>
          <p:cNvSpPr txBox="1">
            <a:spLocks noGrp="1"/>
          </p:cNvSpPr>
          <p:nvPr>
            <p:ph type="title"/>
          </p:nvPr>
        </p:nvSpPr>
        <p:spPr>
          <a:xfrm>
            <a:off x="951350" y="1703825"/>
            <a:ext cx="4184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93" name="Google Shape;693;p33"/>
          <p:cNvSpPr txBox="1">
            <a:spLocks noGrp="1"/>
          </p:cNvSpPr>
          <p:nvPr>
            <p:ph type="subTitle" idx="1"/>
          </p:nvPr>
        </p:nvSpPr>
        <p:spPr>
          <a:xfrm>
            <a:off x="951475" y="2303050"/>
            <a:ext cx="4184400" cy="109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pic>
        <p:nvPicPr>
          <p:cNvPr id="694" name="Google Shape;694;p33"/>
          <p:cNvPicPr preferRelativeResize="0"/>
          <p:nvPr/>
        </p:nvPicPr>
        <p:blipFill rotWithShape="1">
          <a:blip r:embed="rId2">
            <a:alphaModFix/>
          </a:blip>
          <a:srcRect l="20135" t="16797" r="28564" b="4598"/>
          <a:stretch/>
        </p:blipFill>
        <p:spPr>
          <a:xfrm rot="833722">
            <a:off x="495026" y="2883392"/>
            <a:ext cx="3982221" cy="3432070"/>
          </a:xfrm>
          <a:prstGeom prst="rect">
            <a:avLst/>
          </a:prstGeom>
          <a:noFill/>
          <a:ln>
            <a:noFill/>
          </a:ln>
        </p:spPr>
      </p:pic>
      <p:sp>
        <p:nvSpPr>
          <p:cNvPr id="695" name="Google Shape;695;p33"/>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21">
    <p:bg>
      <p:bgPr>
        <a:solidFill>
          <a:schemeClr val="dk2"/>
        </a:solidFill>
        <a:effectLst/>
      </p:bgPr>
    </p:bg>
    <p:spTree>
      <p:nvGrpSpPr>
        <p:cNvPr id="1" name="Shape 696"/>
        <p:cNvGrpSpPr/>
        <p:nvPr/>
      </p:nvGrpSpPr>
      <p:grpSpPr>
        <a:xfrm>
          <a:off x="0" y="0"/>
          <a:ext cx="0" cy="0"/>
          <a:chOff x="0" y="0"/>
          <a:chExt cx="0" cy="0"/>
        </a:xfrm>
      </p:grpSpPr>
      <p:sp>
        <p:nvSpPr>
          <p:cNvPr id="697" name="Google Shape;697;p34"/>
          <p:cNvSpPr txBox="1">
            <a:spLocks noGrp="1"/>
          </p:cNvSpPr>
          <p:nvPr>
            <p:ph type="title"/>
          </p:nvPr>
        </p:nvSpPr>
        <p:spPr>
          <a:xfrm>
            <a:off x="2122800" y="398900"/>
            <a:ext cx="4898400" cy="1117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000"/>
              <a:buNone/>
              <a:defRPr sz="8000">
                <a:solidFill>
                  <a:schemeClr val="lt1"/>
                </a:solidFill>
              </a:defRPr>
            </a:lvl1pPr>
            <a:lvl2pPr lvl="1" algn="ctr" rtl="0">
              <a:spcBef>
                <a:spcPts val="0"/>
              </a:spcBef>
              <a:spcAft>
                <a:spcPts val="0"/>
              </a:spcAft>
              <a:buClr>
                <a:schemeClr val="accent1"/>
              </a:buClr>
              <a:buSzPts val="3000"/>
              <a:buNone/>
              <a:defRPr>
                <a:solidFill>
                  <a:schemeClr val="accent1"/>
                </a:solidFill>
              </a:defRPr>
            </a:lvl2pPr>
            <a:lvl3pPr lvl="2" algn="ctr" rtl="0">
              <a:spcBef>
                <a:spcPts val="0"/>
              </a:spcBef>
              <a:spcAft>
                <a:spcPts val="0"/>
              </a:spcAft>
              <a:buClr>
                <a:schemeClr val="accent1"/>
              </a:buClr>
              <a:buSzPts val="3000"/>
              <a:buNone/>
              <a:defRPr>
                <a:solidFill>
                  <a:schemeClr val="accent1"/>
                </a:solidFill>
              </a:defRPr>
            </a:lvl3pPr>
            <a:lvl4pPr lvl="3" algn="ctr" rtl="0">
              <a:spcBef>
                <a:spcPts val="0"/>
              </a:spcBef>
              <a:spcAft>
                <a:spcPts val="0"/>
              </a:spcAft>
              <a:buClr>
                <a:schemeClr val="accent1"/>
              </a:buClr>
              <a:buSzPts val="3000"/>
              <a:buNone/>
              <a:defRPr>
                <a:solidFill>
                  <a:schemeClr val="accent1"/>
                </a:solidFill>
              </a:defRPr>
            </a:lvl4pPr>
            <a:lvl5pPr lvl="4" algn="ctr" rtl="0">
              <a:spcBef>
                <a:spcPts val="0"/>
              </a:spcBef>
              <a:spcAft>
                <a:spcPts val="0"/>
              </a:spcAft>
              <a:buClr>
                <a:schemeClr val="accent1"/>
              </a:buClr>
              <a:buSzPts val="3000"/>
              <a:buNone/>
              <a:defRPr>
                <a:solidFill>
                  <a:schemeClr val="accent1"/>
                </a:solidFill>
              </a:defRPr>
            </a:lvl5pPr>
            <a:lvl6pPr lvl="5" algn="ctr" rtl="0">
              <a:spcBef>
                <a:spcPts val="0"/>
              </a:spcBef>
              <a:spcAft>
                <a:spcPts val="0"/>
              </a:spcAft>
              <a:buClr>
                <a:schemeClr val="accent1"/>
              </a:buClr>
              <a:buSzPts val="3000"/>
              <a:buNone/>
              <a:defRPr>
                <a:solidFill>
                  <a:schemeClr val="accent1"/>
                </a:solidFill>
              </a:defRPr>
            </a:lvl6pPr>
            <a:lvl7pPr lvl="6" algn="ctr" rtl="0">
              <a:spcBef>
                <a:spcPts val="0"/>
              </a:spcBef>
              <a:spcAft>
                <a:spcPts val="0"/>
              </a:spcAft>
              <a:buClr>
                <a:schemeClr val="accent1"/>
              </a:buClr>
              <a:buSzPts val="3000"/>
              <a:buNone/>
              <a:defRPr>
                <a:solidFill>
                  <a:schemeClr val="accent1"/>
                </a:solidFill>
              </a:defRPr>
            </a:lvl7pPr>
            <a:lvl8pPr lvl="7" algn="ctr" rtl="0">
              <a:spcBef>
                <a:spcPts val="0"/>
              </a:spcBef>
              <a:spcAft>
                <a:spcPts val="0"/>
              </a:spcAft>
              <a:buClr>
                <a:schemeClr val="accent1"/>
              </a:buClr>
              <a:buSzPts val="3000"/>
              <a:buNone/>
              <a:defRPr>
                <a:solidFill>
                  <a:schemeClr val="accent1"/>
                </a:solidFill>
              </a:defRPr>
            </a:lvl8pPr>
            <a:lvl9pPr lvl="8" algn="ctr" rtl="0">
              <a:spcBef>
                <a:spcPts val="0"/>
              </a:spcBef>
              <a:spcAft>
                <a:spcPts val="0"/>
              </a:spcAft>
              <a:buClr>
                <a:schemeClr val="accent1"/>
              </a:buClr>
              <a:buSzPts val="3000"/>
              <a:buNone/>
              <a:defRPr>
                <a:solidFill>
                  <a:schemeClr val="accent1"/>
                </a:solidFill>
              </a:defRPr>
            </a:lvl9pPr>
          </a:lstStyle>
          <a:p>
            <a:endParaRPr/>
          </a:p>
        </p:txBody>
      </p:sp>
      <p:sp>
        <p:nvSpPr>
          <p:cNvPr id="698" name="Google Shape;698;p34"/>
          <p:cNvSpPr txBox="1"/>
          <p:nvPr/>
        </p:nvSpPr>
        <p:spPr>
          <a:xfrm>
            <a:off x="2848350" y="3259850"/>
            <a:ext cx="3447300" cy="99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accent1"/>
                </a:solidFill>
                <a:latin typeface="Cabin"/>
                <a:ea typeface="Cabin"/>
                <a:cs typeface="Cabin"/>
                <a:sym typeface="Cabin"/>
              </a:rPr>
              <a:t>CREDITS: This presentation template was created by </a:t>
            </a:r>
            <a:r>
              <a:rPr lang="en" sz="1200" b="1">
                <a:solidFill>
                  <a:schemeClr val="accent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n" sz="1200">
                <a:solidFill>
                  <a:schemeClr val="accent1"/>
                </a:solidFill>
                <a:latin typeface="Cabin"/>
                <a:ea typeface="Cabin"/>
                <a:cs typeface="Cabin"/>
                <a:sym typeface="Cabin"/>
              </a:rPr>
              <a:t>, including icons by </a:t>
            </a:r>
            <a:r>
              <a:rPr lang="en" sz="1200" b="1">
                <a:solidFill>
                  <a:schemeClr val="accent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accent1"/>
                </a:solidFill>
                <a:latin typeface="Cabin"/>
                <a:ea typeface="Cabin"/>
                <a:cs typeface="Cabin"/>
                <a:sym typeface="Cabin"/>
              </a:rPr>
              <a:t>, and infographics &amp; images by </a:t>
            </a:r>
            <a:r>
              <a:rPr lang="en" sz="1200" b="1">
                <a:solidFill>
                  <a:schemeClr val="accent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endParaRPr sz="1200" b="1">
              <a:solidFill>
                <a:schemeClr val="accent1"/>
              </a:solidFill>
              <a:latin typeface="Cabin"/>
              <a:ea typeface="Cabin"/>
              <a:cs typeface="Cabin"/>
              <a:sym typeface="Cabin"/>
            </a:endParaRPr>
          </a:p>
        </p:txBody>
      </p:sp>
      <p:pic>
        <p:nvPicPr>
          <p:cNvPr id="699" name="Google Shape;699;p34"/>
          <p:cNvPicPr preferRelativeResize="0"/>
          <p:nvPr/>
        </p:nvPicPr>
        <p:blipFill rotWithShape="1">
          <a:blip r:embed="rId5">
            <a:alphaModFix/>
          </a:blip>
          <a:srcRect l="20135" t="16797" r="28564" b="4598"/>
          <a:stretch/>
        </p:blipFill>
        <p:spPr>
          <a:xfrm rot="-612966">
            <a:off x="-1277874" y="1665443"/>
            <a:ext cx="3982220" cy="3432070"/>
          </a:xfrm>
          <a:prstGeom prst="rect">
            <a:avLst/>
          </a:prstGeom>
          <a:noFill/>
          <a:ln>
            <a:noFill/>
          </a:ln>
        </p:spPr>
      </p:pic>
      <p:pic>
        <p:nvPicPr>
          <p:cNvPr id="700" name="Google Shape;700;p34"/>
          <p:cNvPicPr preferRelativeResize="0"/>
          <p:nvPr/>
        </p:nvPicPr>
        <p:blipFill rotWithShape="1">
          <a:blip r:embed="rId5">
            <a:alphaModFix/>
          </a:blip>
          <a:srcRect l="20135" t="16797" r="28564" b="4598"/>
          <a:stretch/>
        </p:blipFill>
        <p:spPr>
          <a:xfrm rot="-833722" flipH="1">
            <a:off x="6846913" y="529292"/>
            <a:ext cx="3982221" cy="34320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98"/>
        <p:cNvGrpSpPr/>
        <p:nvPr/>
      </p:nvGrpSpPr>
      <p:grpSpPr>
        <a:xfrm>
          <a:off x="0" y="0"/>
          <a:ext cx="0" cy="0"/>
          <a:chOff x="0" y="0"/>
          <a:chExt cx="0" cy="0"/>
        </a:xfrm>
      </p:grpSpPr>
      <p:grpSp>
        <p:nvGrpSpPr>
          <p:cNvPr id="99" name="Google Shape;99;p5"/>
          <p:cNvGrpSpPr/>
          <p:nvPr/>
        </p:nvGrpSpPr>
        <p:grpSpPr>
          <a:xfrm>
            <a:off x="46725" y="42750"/>
            <a:ext cx="9944400" cy="1187400"/>
            <a:chOff x="56200" y="894650"/>
            <a:chExt cx="9944400" cy="1187400"/>
          </a:xfrm>
        </p:grpSpPr>
        <p:sp>
          <p:nvSpPr>
            <p:cNvPr id="100" name="Google Shape;100;p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5"/>
          <p:cNvGrpSpPr/>
          <p:nvPr/>
        </p:nvGrpSpPr>
        <p:grpSpPr>
          <a:xfrm>
            <a:off x="46725" y="1282400"/>
            <a:ext cx="9944400" cy="1187400"/>
            <a:chOff x="56200" y="894650"/>
            <a:chExt cx="9944400" cy="1187400"/>
          </a:xfrm>
        </p:grpSpPr>
        <p:sp>
          <p:nvSpPr>
            <p:cNvPr id="109" name="Google Shape;109;p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46725" y="2522050"/>
            <a:ext cx="9944400" cy="1187400"/>
            <a:chOff x="56200" y="894650"/>
            <a:chExt cx="9944400" cy="1187400"/>
          </a:xfrm>
        </p:grpSpPr>
        <p:sp>
          <p:nvSpPr>
            <p:cNvPr id="118" name="Google Shape;118;p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46725" y="3761700"/>
            <a:ext cx="9944400" cy="1187400"/>
            <a:chOff x="56200" y="894650"/>
            <a:chExt cx="9944400" cy="1187400"/>
          </a:xfrm>
        </p:grpSpPr>
        <p:sp>
          <p:nvSpPr>
            <p:cNvPr id="127" name="Google Shape;127;p5"/>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135;p5"/>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36" name="Google Shape;136;p5"/>
          <p:cNvSpPr/>
          <p:nvPr/>
        </p:nvSpPr>
        <p:spPr>
          <a:xfrm>
            <a:off x="0" y="390300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37" name="Google Shape;137;p5"/>
          <p:cNvSpPr txBox="1">
            <a:spLocks noGrp="1"/>
          </p:cNvSpPr>
          <p:nvPr>
            <p:ph type="body" idx="1"/>
          </p:nvPr>
        </p:nvSpPr>
        <p:spPr>
          <a:xfrm>
            <a:off x="3408175" y="2726075"/>
            <a:ext cx="2480100" cy="9462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chemeClr val="dk2"/>
              </a:buClr>
              <a:buSzPts val="1400"/>
              <a:buChar char="●"/>
              <a:defRPr sz="14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1600"/>
              </a:spcBef>
              <a:spcAft>
                <a:spcPts val="0"/>
              </a:spcAft>
              <a:buClr>
                <a:schemeClr val="dk2"/>
              </a:buClr>
              <a:buSzPts val="1200"/>
              <a:buChar char="■"/>
              <a:defRPr sz="1200">
                <a:solidFill>
                  <a:schemeClr val="dk2"/>
                </a:solidFill>
              </a:defRPr>
            </a:lvl3pPr>
            <a:lvl4pPr marL="1828800" lvl="3" indent="-304800">
              <a:spcBef>
                <a:spcPts val="1600"/>
              </a:spcBef>
              <a:spcAft>
                <a:spcPts val="0"/>
              </a:spcAft>
              <a:buClr>
                <a:schemeClr val="dk2"/>
              </a:buClr>
              <a:buSzPts val="1200"/>
              <a:buChar char="●"/>
              <a:defRPr sz="1200">
                <a:solidFill>
                  <a:schemeClr val="dk2"/>
                </a:solidFill>
              </a:defRPr>
            </a:lvl4pPr>
            <a:lvl5pPr marL="2286000" lvl="4" indent="-304800">
              <a:spcBef>
                <a:spcPts val="1600"/>
              </a:spcBef>
              <a:spcAft>
                <a:spcPts val="0"/>
              </a:spcAft>
              <a:buClr>
                <a:schemeClr val="dk2"/>
              </a:buClr>
              <a:buSzPts val="1200"/>
              <a:buChar char="○"/>
              <a:defRPr sz="1200">
                <a:solidFill>
                  <a:schemeClr val="dk2"/>
                </a:solidFill>
              </a:defRPr>
            </a:lvl5pPr>
            <a:lvl6pPr marL="2743200" lvl="5" indent="-304800">
              <a:spcBef>
                <a:spcPts val="1600"/>
              </a:spcBef>
              <a:spcAft>
                <a:spcPts val="0"/>
              </a:spcAft>
              <a:buClr>
                <a:schemeClr val="dk2"/>
              </a:buClr>
              <a:buSzPts val="1200"/>
              <a:buChar char="■"/>
              <a:defRPr sz="1200">
                <a:solidFill>
                  <a:schemeClr val="dk2"/>
                </a:solidFill>
              </a:defRPr>
            </a:lvl6pPr>
            <a:lvl7pPr marL="3200400" lvl="6" indent="-304800">
              <a:spcBef>
                <a:spcPts val="1600"/>
              </a:spcBef>
              <a:spcAft>
                <a:spcPts val="0"/>
              </a:spcAft>
              <a:buClr>
                <a:schemeClr val="dk2"/>
              </a:buClr>
              <a:buSzPts val="1200"/>
              <a:buChar char="●"/>
              <a:defRPr sz="1200">
                <a:solidFill>
                  <a:schemeClr val="dk2"/>
                </a:solidFill>
              </a:defRPr>
            </a:lvl7pPr>
            <a:lvl8pPr marL="3657600" lvl="7" indent="-304800">
              <a:spcBef>
                <a:spcPts val="1600"/>
              </a:spcBef>
              <a:spcAft>
                <a:spcPts val="0"/>
              </a:spcAft>
              <a:buClr>
                <a:schemeClr val="dk2"/>
              </a:buClr>
              <a:buSzPts val="1200"/>
              <a:buChar char="○"/>
              <a:defRPr sz="1200">
                <a:solidFill>
                  <a:schemeClr val="dk2"/>
                </a:solidFill>
              </a:defRPr>
            </a:lvl8pPr>
            <a:lvl9pPr marL="4114800" lvl="8" indent="-304800">
              <a:spcBef>
                <a:spcPts val="1600"/>
              </a:spcBef>
              <a:spcAft>
                <a:spcPts val="1600"/>
              </a:spcAft>
              <a:buClr>
                <a:schemeClr val="dk2"/>
              </a:buClr>
              <a:buSzPts val="1200"/>
              <a:buChar char="■"/>
              <a:defRPr sz="1200">
                <a:solidFill>
                  <a:schemeClr val="dk2"/>
                </a:solidFill>
              </a:defRPr>
            </a:lvl9pPr>
          </a:lstStyle>
          <a:p>
            <a:endParaRPr/>
          </a:p>
        </p:txBody>
      </p:sp>
      <p:sp>
        <p:nvSpPr>
          <p:cNvPr id="138" name="Google Shape;138;p5"/>
          <p:cNvSpPr txBox="1">
            <a:spLocks noGrp="1"/>
          </p:cNvSpPr>
          <p:nvPr>
            <p:ph type="body" idx="2"/>
          </p:nvPr>
        </p:nvSpPr>
        <p:spPr>
          <a:xfrm>
            <a:off x="5950675" y="2726075"/>
            <a:ext cx="2480100" cy="9462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chemeClr val="dk2"/>
              </a:buClr>
              <a:buSzPts val="1400"/>
              <a:buChar char="●"/>
              <a:defRPr sz="14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1600"/>
              </a:spcBef>
              <a:spcAft>
                <a:spcPts val="0"/>
              </a:spcAft>
              <a:buClr>
                <a:schemeClr val="dk2"/>
              </a:buClr>
              <a:buSzPts val="1200"/>
              <a:buChar char="■"/>
              <a:defRPr sz="1200">
                <a:solidFill>
                  <a:schemeClr val="dk2"/>
                </a:solidFill>
              </a:defRPr>
            </a:lvl3pPr>
            <a:lvl4pPr marL="1828800" lvl="3" indent="-304800">
              <a:spcBef>
                <a:spcPts val="1600"/>
              </a:spcBef>
              <a:spcAft>
                <a:spcPts val="0"/>
              </a:spcAft>
              <a:buClr>
                <a:schemeClr val="dk2"/>
              </a:buClr>
              <a:buSzPts val="1200"/>
              <a:buChar char="●"/>
              <a:defRPr sz="1200">
                <a:solidFill>
                  <a:schemeClr val="dk2"/>
                </a:solidFill>
              </a:defRPr>
            </a:lvl4pPr>
            <a:lvl5pPr marL="2286000" lvl="4" indent="-304800">
              <a:spcBef>
                <a:spcPts val="1600"/>
              </a:spcBef>
              <a:spcAft>
                <a:spcPts val="0"/>
              </a:spcAft>
              <a:buClr>
                <a:schemeClr val="dk2"/>
              </a:buClr>
              <a:buSzPts val="1200"/>
              <a:buChar char="○"/>
              <a:defRPr sz="1200">
                <a:solidFill>
                  <a:schemeClr val="dk2"/>
                </a:solidFill>
              </a:defRPr>
            </a:lvl5pPr>
            <a:lvl6pPr marL="2743200" lvl="5" indent="-304800">
              <a:spcBef>
                <a:spcPts val="1600"/>
              </a:spcBef>
              <a:spcAft>
                <a:spcPts val="0"/>
              </a:spcAft>
              <a:buClr>
                <a:schemeClr val="dk2"/>
              </a:buClr>
              <a:buSzPts val="1200"/>
              <a:buChar char="■"/>
              <a:defRPr sz="1200">
                <a:solidFill>
                  <a:schemeClr val="dk2"/>
                </a:solidFill>
              </a:defRPr>
            </a:lvl6pPr>
            <a:lvl7pPr marL="3200400" lvl="6" indent="-304800">
              <a:spcBef>
                <a:spcPts val="1600"/>
              </a:spcBef>
              <a:spcAft>
                <a:spcPts val="0"/>
              </a:spcAft>
              <a:buClr>
                <a:schemeClr val="dk2"/>
              </a:buClr>
              <a:buSzPts val="1200"/>
              <a:buChar char="●"/>
              <a:defRPr sz="1200">
                <a:solidFill>
                  <a:schemeClr val="dk2"/>
                </a:solidFill>
              </a:defRPr>
            </a:lvl7pPr>
            <a:lvl8pPr marL="3657600" lvl="7" indent="-304800">
              <a:spcBef>
                <a:spcPts val="1600"/>
              </a:spcBef>
              <a:spcAft>
                <a:spcPts val="0"/>
              </a:spcAft>
              <a:buClr>
                <a:schemeClr val="dk2"/>
              </a:buClr>
              <a:buSzPts val="1200"/>
              <a:buChar char="○"/>
              <a:defRPr sz="1200">
                <a:solidFill>
                  <a:schemeClr val="dk2"/>
                </a:solidFill>
              </a:defRPr>
            </a:lvl8pPr>
            <a:lvl9pPr marL="4114800" lvl="8" indent="-304800">
              <a:spcBef>
                <a:spcPts val="1600"/>
              </a:spcBef>
              <a:spcAft>
                <a:spcPts val="1600"/>
              </a:spcAft>
              <a:buClr>
                <a:schemeClr val="dk2"/>
              </a:buClr>
              <a:buSzPts val="1200"/>
              <a:buChar char="■"/>
              <a:defRPr sz="1200">
                <a:solidFill>
                  <a:schemeClr val="dk2"/>
                </a:solidFill>
              </a:defRPr>
            </a:lvl9pPr>
          </a:lstStyle>
          <a:p>
            <a:endParaRPr/>
          </a:p>
        </p:txBody>
      </p:sp>
      <p:sp>
        <p:nvSpPr>
          <p:cNvPr id="139" name="Google Shape;139;p5"/>
          <p:cNvSpPr txBox="1">
            <a:spLocks noGrp="1"/>
          </p:cNvSpPr>
          <p:nvPr>
            <p:ph type="title" idx="3"/>
          </p:nvPr>
        </p:nvSpPr>
        <p:spPr>
          <a:xfrm>
            <a:off x="3408175" y="2344588"/>
            <a:ext cx="2480100" cy="4572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2"/>
              </a:buClr>
              <a:buSzPts val="1800"/>
              <a:buFont typeface="Nunito ExtraBold"/>
              <a:buNone/>
              <a:defRPr sz="2000">
                <a:solidFill>
                  <a:schemeClr val="dk2"/>
                </a:solidFill>
              </a:defRPr>
            </a:lvl1pPr>
            <a:lvl2pPr lvl="1">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2pPr>
            <a:lvl3pPr lvl="2">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3pPr>
            <a:lvl4pPr lvl="3">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4pPr>
            <a:lvl5pPr lvl="4">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5pPr>
            <a:lvl6pPr lvl="5">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6pPr>
            <a:lvl7pPr lvl="6">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7pPr>
            <a:lvl8pPr lvl="7">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8pPr>
            <a:lvl9pPr lvl="8">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9pPr>
          </a:lstStyle>
          <a:p>
            <a:endParaRPr/>
          </a:p>
        </p:txBody>
      </p:sp>
      <p:sp>
        <p:nvSpPr>
          <p:cNvPr id="140" name="Google Shape;140;p5"/>
          <p:cNvSpPr txBox="1">
            <a:spLocks noGrp="1"/>
          </p:cNvSpPr>
          <p:nvPr>
            <p:ph type="title" idx="4"/>
          </p:nvPr>
        </p:nvSpPr>
        <p:spPr>
          <a:xfrm>
            <a:off x="5950675" y="2344588"/>
            <a:ext cx="2480100" cy="457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2"/>
              </a:buClr>
              <a:buSzPts val="1800"/>
              <a:buFont typeface="Nunito ExtraBold"/>
              <a:buNone/>
              <a:defRPr sz="2000">
                <a:solidFill>
                  <a:schemeClr val="dk2"/>
                </a:solidFill>
              </a:defRPr>
            </a:lvl1pPr>
            <a:lvl2pPr lvl="1"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2pPr>
            <a:lvl3pPr lvl="2"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3pPr>
            <a:lvl4pPr lvl="3"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4pPr>
            <a:lvl5pPr lvl="4"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5pPr>
            <a:lvl6pPr lvl="5"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6pPr>
            <a:lvl7pPr lvl="6"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7pPr>
            <a:lvl8pPr lvl="7"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8pPr>
            <a:lvl9pPr lvl="8" rtl="0">
              <a:spcBef>
                <a:spcPts val="0"/>
              </a:spcBef>
              <a:spcAft>
                <a:spcPts val="0"/>
              </a:spcAft>
              <a:buClr>
                <a:schemeClr val="dk2"/>
              </a:buClr>
              <a:buSzPts val="3000"/>
              <a:buFont typeface="Nunito ExtraBold"/>
              <a:buNone/>
              <a:defRPr>
                <a:solidFill>
                  <a:schemeClr val="dk2"/>
                </a:solidFill>
                <a:latin typeface="Nunito ExtraBold"/>
                <a:ea typeface="Nunito ExtraBold"/>
                <a:cs typeface="Nunito ExtraBold"/>
                <a:sym typeface="Nunito ExtraBold"/>
              </a:defRPr>
            </a:lvl9pPr>
          </a:lstStyle>
          <a:p>
            <a:endParaRPr/>
          </a:p>
        </p:txBody>
      </p:sp>
      <p:pic>
        <p:nvPicPr>
          <p:cNvPr id="141" name="Google Shape;141;p5"/>
          <p:cNvPicPr preferRelativeResize="0"/>
          <p:nvPr/>
        </p:nvPicPr>
        <p:blipFill rotWithShape="1">
          <a:blip r:embed="rId2">
            <a:alphaModFix/>
          </a:blip>
          <a:srcRect l="20135" t="16797" r="28564" b="4598"/>
          <a:stretch/>
        </p:blipFill>
        <p:spPr>
          <a:xfrm rot="517150">
            <a:off x="-1028273" y="1362718"/>
            <a:ext cx="4283697" cy="369186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142"/>
        <p:cNvGrpSpPr/>
        <p:nvPr/>
      </p:nvGrpSpPr>
      <p:grpSpPr>
        <a:xfrm>
          <a:off x="0" y="0"/>
          <a:ext cx="0" cy="0"/>
          <a:chOff x="0" y="0"/>
          <a:chExt cx="0" cy="0"/>
        </a:xfrm>
      </p:grpSpPr>
      <p:pic>
        <p:nvPicPr>
          <p:cNvPr id="143" name="Google Shape;143;p6"/>
          <p:cNvPicPr preferRelativeResize="0"/>
          <p:nvPr/>
        </p:nvPicPr>
        <p:blipFill rotWithShape="1">
          <a:blip r:embed="rId2">
            <a:alphaModFix/>
          </a:blip>
          <a:srcRect l="20135" t="16797" r="28564" b="4598"/>
          <a:stretch/>
        </p:blipFill>
        <p:spPr>
          <a:xfrm rot="-1726714" flipH="1">
            <a:off x="5754163" y="2988074"/>
            <a:ext cx="4191977" cy="3612827"/>
          </a:xfrm>
          <a:prstGeom prst="rect">
            <a:avLst/>
          </a:prstGeom>
          <a:noFill/>
          <a:ln>
            <a:noFill/>
          </a:ln>
        </p:spPr>
      </p:pic>
      <p:pic>
        <p:nvPicPr>
          <p:cNvPr id="144" name="Google Shape;144;p6"/>
          <p:cNvPicPr preferRelativeResize="0"/>
          <p:nvPr/>
        </p:nvPicPr>
        <p:blipFill rotWithShape="1">
          <a:blip r:embed="rId3">
            <a:alphaModFix/>
          </a:blip>
          <a:srcRect l="20135" t="16797" r="28564" b="4598"/>
          <a:stretch/>
        </p:blipFill>
        <p:spPr>
          <a:xfrm rot="9430293" flipH="1">
            <a:off x="2383372" y="-1961773"/>
            <a:ext cx="4690875" cy="4042795"/>
          </a:xfrm>
          <a:prstGeom prst="rect">
            <a:avLst/>
          </a:prstGeom>
          <a:noFill/>
          <a:ln>
            <a:noFill/>
          </a:ln>
        </p:spPr>
      </p:pic>
      <p:pic>
        <p:nvPicPr>
          <p:cNvPr id="145" name="Google Shape;145;p6"/>
          <p:cNvPicPr preferRelativeResize="0"/>
          <p:nvPr/>
        </p:nvPicPr>
        <p:blipFill>
          <a:blip r:embed="rId4">
            <a:alphaModFix/>
          </a:blip>
          <a:stretch>
            <a:fillRect/>
          </a:stretch>
        </p:blipFill>
        <p:spPr>
          <a:xfrm flipH="1">
            <a:off x="7429000" y="34572"/>
            <a:ext cx="1775725" cy="1421779"/>
          </a:xfrm>
          <a:prstGeom prst="rect">
            <a:avLst/>
          </a:prstGeom>
          <a:noFill/>
          <a:ln>
            <a:noFill/>
          </a:ln>
        </p:spPr>
      </p:pic>
      <p:pic>
        <p:nvPicPr>
          <p:cNvPr id="146" name="Google Shape;146;p6"/>
          <p:cNvPicPr preferRelativeResize="0"/>
          <p:nvPr/>
        </p:nvPicPr>
        <p:blipFill>
          <a:blip r:embed="rId4">
            <a:alphaModFix/>
          </a:blip>
          <a:stretch>
            <a:fillRect/>
          </a:stretch>
        </p:blipFill>
        <p:spPr>
          <a:xfrm rot="10560791" flipH="1">
            <a:off x="-1374210" y="2140722"/>
            <a:ext cx="2720805" cy="2178479"/>
          </a:xfrm>
          <a:prstGeom prst="rect">
            <a:avLst/>
          </a:prstGeom>
          <a:noFill/>
          <a:ln>
            <a:noFill/>
          </a:ln>
        </p:spPr>
      </p:pic>
      <p:sp>
        <p:nvSpPr>
          <p:cNvPr id="147" name="Google Shape;147;p6"/>
          <p:cNvSpPr txBox="1">
            <a:spLocks noGrp="1"/>
          </p:cNvSpPr>
          <p:nvPr>
            <p:ph type="title"/>
          </p:nvPr>
        </p:nvSpPr>
        <p:spPr>
          <a:xfrm>
            <a:off x="713225" y="445025"/>
            <a:ext cx="7717500" cy="122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a:solidFill>
                  <a:schemeClr val="accent1"/>
                </a:solidFill>
              </a:defRPr>
            </a:lvl1pPr>
            <a:lvl2pPr lvl="1">
              <a:spcBef>
                <a:spcPts val="0"/>
              </a:spcBef>
              <a:spcAft>
                <a:spcPts val="0"/>
              </a:spcAft>
              <a:buClr>
                <a:schemeClr val="accent1"/>
              </a:buClr>
              <a:buSzPts val="3000"/>
              <a:buNone/>
              <a:defRPr>
                <a:solidFill>
                  <a:schemeClr val="accent1"/>
                </a:solidFill>
              </a:defRPr>
            </a:lvl2pPr>
            <a:lvl3pPr lvl="2">
              <a:spcBef>
                <a:spcPts val="0"/>
              </a:spcBef>
              <a:spcAft>
                <a:spcPts val="0"/>
              </a:spcAft>
              <a:buClr>
                <a:schemeClr val="accent1"/>
              </a:buClr>
              <a:buSzPts val="3000"/>
              <a:buNone/>
              <a:defRPr>
                <a:solidFill>
                  <a:schemeClr val="accent1"/>
                </a:solidFill>
              </a:defRPr>
            </a:lvl3pPr>
            <a:lvl4pPr lvl="3">
              <a:spcBef>
                <a:spcPts val="0"/>
              </a:spcBef>
              <a:spcAft>
                <a:spcPts val="0"/>
              </a:spcAft>
              <a:buClr>
                <a:schemeClr val="accent1"/>
              </a:buClr>
              <a:buSzPts val="3000"/>
              <a:buNone/>
              <a:defRPr>
                <a:solidFill>
                  <a:schemeClr val="accent1"/>
                </a:solidFill>
              </a:defRPr>
            </a:lvl4pPr>
            <a:lvl5pPr lvl="4">
              <a:spcBef>
                <a:spcPts val="0"/>
              </a:spcBef>
              <a:spcAft>
                <a:spcPts val="0"/>
              </a:spcAft>
              <a:buClr>
                <a:schemeClr val="accent1"/>
              </a:buClr>
              <a:buSzPts val="3000"/>
              <a:buNone/>
              <a:defRPr>
                <a:solidFill>
                  <a:schemeClr val="accent1"/>
                </a:solidFill>
              </a:defRPr>
            </a:lvl5pPr>
            <a:lvl6pPr lvl="5">
              <a:spcBef>
                <a:spcPts val="0"/>
              </a:spcBef>
              <a:spcAft>
                <a:spcPts val="0"/>
              </a:spcAft>
              <a:buClr>
                <a:schemeClr val="accent1"/>
              </a:buClr>
              <a:buSzPts val="3000"/>
              <a:buNone/>
              <a:defRPr>
                <a:solidFill>
                  <a:schemeClr val="accent1"/>
                </a:solidFill>
              </a:defRPr>
            </a:lvl6pPr>
            <a:lvl7pPr lvl="6">
              <a:spcBef>
                <a:spcPts val="0"/>
              </a:spcBef>
              <a:spcAft>
                <a:spcPts val="0"/>
              </a:spcAft>
              <a:buClr>
                <a:schemeClr val="accent1"/>
              </a:buClr>
              <a:buSzPts val="3000"/>
              <a:buNone/>
              <a:defRPr>
                <a:solidFill>
                  <a:schemeClr val="accent1"/>
                </a:solidFill>
              </a:defRPr>
            </a:lvl7pPr>
            <a:lvl8pPr lvl="7">
              <a:spcBef>
                <a:spcPts val="0"/>
              </a:spcBef>
              <a:spcAft>
                <a:spcPts val="0"/>
              </a:spcAft>
              <a:buClr>
                <a:schemeClr val="accent1"/>
              </a:buClr>
              <a:buSzPts val="3000"/>
              <a:buNone/>
              <a:defRPr>
                <a:solidFill>
                  <a:schemeClr val="accent1"/>
                </a:solidFill>
              </a:defRPr>
            </a:lvl8pPr>
            <a:lvl9pPr lvl="8">
              <a:spcBef>
                <a:spcPts val="0"/>
              </a:spcBef>
              <a:spcAft>
                <a:spcPts val="0"/>
              </a:spcAft>
              <a:buClr>
                <a:schemeClr val="accent1"/>
              </a:buClr>
              <a:buSzPts val="3000"/>
              <a:buNone/>
              <a:defRPr>
                <a:solidFill>
                  <a:schemeClr val="accen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148"/>
        <p:cNvGrpSpPr/>
        <p:nvPr/>
      </p:nvGrpSpPr>
      <p:grpSpPr>
        <a:xfrm>
          <a:off x="0" y="0"/>
          <a:ext cx="0" cy="0"/>
          <a:chOff x="0" y="0"/>
          <a:chExt cx="0" cy="0"/>
        </a:xfrm>
      </p:grpSpPr>
      <p:grpSp>
        <p:nvGrpSpPr>
          <p:cNvPr id="149" name="Google Shape;149;p7"/>
          <p:cNvGrpSpPr/>
          <p:nvPr/>
        </p:nvGrpSpPr>
        <p:grpSpPr>
          <a:xfrm>
            <a:off x="46725" y="42750"/>
            <a:ext cx="9944400" cy="1187400"/>
            <a:chOff x="56200" y="894650"/>
            <a:chExt cx="9944400" cy="1187400"/>
          </a:xfrm>
        </p:grpSpPr>
        <p:sp>
          <p:nvSpPr>
            <p:cNvPr id="150" name="Google Shape;150;p7"/>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7"/>
          <p:cNvGrpSpPr/>
          <p:nvPr/>
        </p:nvGrpSpPr>
        <p:grpSpPr>
          <a:xfrm>
            <a:off x="46725" y="1282400"/>
            <a:ext cx="9944400" cy="1187400"/>
            <a:chOff x="56200" y="894650"/>
            <a:chExt cx="9944400" cy="1187400"/>
          </a:xfrm>
        </p:grpSpPr>
        <p:sp>
          <p:nvSpPr>
            <p:cNvPr id="159" name="Google Shape;159;p7"/>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7"/>
          <p:cNvGrpSpPr/>
          <p:nvPr/>
        </p:nvGrpSpPr>
        <p:grpSpPr>
          <a:xfrm>
            <a:off x="46725" y="2522050"/>
            <a:ext cx="9944400" cy="1187400"/>
            <a:chOff x="56200" y="894650"/>
            <a:chExt cx="9944400" cy="1187400"/>
          </a:xfrm>
        </p:grpSpPr>
        <p:sp>
          <p:nvSpPr>
            <p:cNvPr id="168" name="Google Shape;168;p7"/>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7"/>
          <p:cNvGrpSpPr/>
          <p:nvPr/>
        </p:nvGrpSpPr>
        <p:grpSpPr>
          <a:xfrm>
            <a:off x="46725" y="3761700"/>
            <a:ext cx="9944400" cy="1187400"/>
            <a:chOff x="56200" y="894650"/>
            <a:chExt cx="9944400" cy="1187400"/>
          </a:xfrm>
        </p:grpSpPr>
        <p:sp>
          <p:nvSpPr>
            <p:cNvPr id="177" name="Google Shape;177;p7"/>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7"/>
          <p:cNvGrpSpPr/>
          <p:nvPr/>
        </p:nvGrpSpPr>
        <p:grpSpPr>
          <a:xfrm>
            <a:off x="46725" y="5001350"/>
            <a:ext cx="9944400" cy="1187400"/>
            <a:chOff x="56200" y="894650"/>
            <a:chExt cx="9944400" cy="1187400"/>
          </a:xfrm>
        </p:grpSpPr>
        <p:sp>
          <p:nvSpPr>
            <p:cNvPr id="186" name="Google Shape;186;p7"/>
            <p:cNvSpPr/>
            <p:nvPr/>
          </p:nvSpPr>
          <p:spPr>
            <a:xfrm>
              <a:off x="56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1307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558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3809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5060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6311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7562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8813200" y="894650"/>
              <a:ext cx="1187400" cy="1187400"/>
            </a:xfrm>
            <a:prstGeom prst="rect">
              <a:avLst/>
            </a:prstGeom>
            <a:solidFill>
              <a:srgbClr val="61C2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7"/>
          <p:cNvSpPr/>
          <p:nvPr/>
        </p:nvSpPr>
        <p:spPr>
          <a:xfrm>
            <a:off x="0" y="1263875"/>
            <a:ext cx="9144000" cy="2530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txBox="1">
            <a:spLocks noGrp="1"/>
          </p:cNvSpPr>
          <p:nvPr>
            <p:ph type="title"/>
          </p:nvPr>
        </p:nvSpPr>
        <p:spPr>
          <a:xfrm>
            <a:off x="4956050" y="1463088"/>
            <a:ext cx="3463500" cy="13836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sz="2900">
                <a:solidFill>
                  <a:schemeClr val="l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96" name="Google Shape;196;p7"/>
          <p:cNvSpPr txBox="1">
            <a:spLocks noGrp="1"/>
          </p:cNvSpPr>
          <p:nvPr>
            <p:ph type="body" idx="1"/>
          </p:nvPr>
        </p:nvSpPr>
        <p:spPr>
          <a:xfrm>
            <a:off x="4956050" y="2924713"/>
            <a:ext cx="3463500" cy="755700"/>
          </a:xfrm>
          <a:prstGeom prst="rect">
            <a:avLst/>
          </a:prstGeom>
        </p:spPr>
        <p:txBody>
          <a:bodyPr spcFirstLastPara="1" wrap="square" lIns="91425" tIns="91425" rIns="91425" bIns="91425" anchor="t" anchorCtr="0">
            <a:noAutofit/>
          </a:bodyPr>
          <a:lstStyle>
            <a:lvl1pPr marL="457200" lvl="0" indent="-304800" algn="r">
              <a:spcBef>
                <a:spcPts val="0"/>
              </a:spcBef>
              <a:spcAft>
                <a:spcPts val="0"/>
              </a:spcAft>
              <a:buClr>
                <a:schemeClr val="lt1"/>
              </a:buClr>
              <a:buSzPts val="1200"/>
              <a:buChar char="●"/>
              <a:defRPr sz="1400">
                <a:solidFill>
                  <a:schemeClr val="lt1"/>
                </a:solidFill>
              </a:defRPr>
            </a:lvl1pPr>
            <a:lvl2pPr marL="914400" lvl="1" indent="-304800" algn="r">
              <a:spcBef>
                <a:spcPts val="0"/>
              </a:spcBef>
              <a:spcAft>
                <a:spcPts val="0"/>
              </a:spcAft>
              <a:buClr>
                <a:schemeClr val="lt1"/>
              </a:buClr>
              <a:buSzPts val="1200"/>
              <a:buChar char="○"/>
              <a:defRPr sz="1200">
                <a:solidFill>
                  <a:schemeClr val="lt1"/>
                </a:solidFill>
              </a:defRPr>
            </a:lvl2pPr>
            <a:lvl3pPr marL="1371600" lvl="2" indent="-304800" algn="r">
              <a:spcBef>
                <a:spcPts val="1600"/>
              </a:spcBef>
              <a:spcAft>
                <a:spcPts val="0"/>
              </a:spcAft>
              <a:buClr>
                <a:schemeClr val="lt1"/>
              </a:buClr>
              <a:buSzPts val="1200"/>
              <a:buChar char="■"/>
              <a:defRPr sz="1200">
                <a:solidFill>
                  <a:schemeClr val="lt1"/>
                </a:solidFill>
              </a:defRPr>
            </a:lvl3pPr>
            <a:lvl4pPr marL="1828800" lvl="3" indent="-304800" algn="r">
              <a:spcBef>
                <a:spcPts val="1600"/>
              </a:spcBef>
              <a:spcAft>
                <a:spcPts val="0"/>
              </a:spcAft>
              <a:buClr>
                <a:schemeClr val="lt1"/>
              </a:buClr>
              <a:buSzPts val="1200"/>
              <a:buChar char="●"/>
              <a:defRPr sz="1200">
                <a:solidFill>
                  <a:schemeClr val="lt1"/>
                </a:solidFill>
              </a:defRPr>
            </a:lvl4pPr>
            <a:lvl5pPr marL="2286000" lvl="4" indent="-304800" algn="r">
              <a:spcBef>
                <a:spcPts val="1600"/>
              </a:spcBef>
              <a:spcAft>
                <a:spcPts val="0"/>
              </a:spcAft>
              <a:buClr>
                <a:schemeClr val="lt1"/>
              </a:buClr>
              <a:buSzPts val="1200"/>
              <a:buChar char="○"/>
              <a:defRPr sz="1200">
                <a:solidFill>
                  <a:schemeClr val="lt1"/>
                </a:solidFill>
              </a:defRPr>
            </a:lvl5pPr>
            <a:lvl6pPr marL="2743200" lvl="5" indent="-304800" algn="r">
              <a:spcBef>
                <a:spcPts val="1600"/>
              </a:spcBef>
              <a:spcAft>
                <a:spcPts val="0"/>
              </a:spcAft>
              <a:buClr>
                <a:schemeClr val="lt1"/>
              </a:buClr>
              <a:buSzPts val="1200"/>
              <a:buChar char="■"/>
              <a:defRPr sz="1200">
                <a:solidFill>
                  <a:schemeClr val="lt1"/>
                </a:solidFill>
              </a:defRPr>
            </a:lvl6pPr>
            <a:lvl7pPr marL="3200400" lvl="6" indent="-304800" algn="r">
              <a:spcBef>
                <a:spcPts val="1600"/>
              </a:spcBef>
              <a:spcAft>
                <a:spcPts val="0"/>
              </a:spcAft>
              <a:buClr>
                <a:schemeClr val="lt1"/>
              </a:buClr>
              <a:buSzPts val="1200"/>
              <a:buChar char="●"/>
              <a:defRPr sz="1200">
                <a:solidFill>
                  <a:schemeClr val="lt1"/>
                </a:solidFill>
              </a:defRPr>
            </a:lvl7pPr>
            <a:lvl8pPr marL="3657600" lvl="7" indent="-304800" algn="r">
              <a:spcBef>
                <a:spcPts val="1600"/>
              </a:spcBef>
              <a:spcAft>
                <a:spcPts val="0"/>
              </a:spcAft>
              <a:buClr>
                <a:schemeClr val="lt1"/>
              </a:buClr>
              <a:buSzPts val="1200"/>
              <a:buChar char="○"/>
              <a:defRPr sz="1200">
                <a:solidFill>
                  <a:schemeClr val="lt1"/>
                </a:solidFill>
              </a:defRPr>
            </a:lvl8pPr>
            <a:lvl9pPr marL="4114800" lvl="8" indent="-304800" algn="r">
              <a:spcBef>
                <a:spcPts val="1600"/>
              </a:spcBef>
              <a:spcAft>
                <a:spcPts val="1600"/>
              </a:spcAft>
              <a:buClr>
                <a:schemeClr val="lt1"/>
              </a:buClr>
              <a:buSzPts val="1200"/>
              <a:buChar char="■"/>
              <a:defRPr sz="12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197"/>
        <p:cNvGrpSpPr/>
        <p:nvPr/>
      </p:nvGrpSpPr>
      <p:grpSpPr>
        <a:xfrm>
          <a:off x="0" y="0"/>
          <a:ext cx="0" cy="0"/>
          <a:chOff x="0" y="0"/>
          <a:chExt cx="0" cy="0"/>
        </a:xfrm>
      </p:grpSpPr>
      <p:sp>
        <p:nvSpPr>
          <p:cNvPr id="198" name="Google Shape;198;p8"/>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199" name="Google Shape;199;p8"/>
          <p:cNvSpPr txBox="1">
            <a:spLocks noGrp="1"/>
          </p:cNvSpPr>
          <p:nvPr>
            <p:ph type="title"/>
          </p:nvPr>
        </p:nvSpPr>
        <p:spPr>
          <a:xfrm>
            <a:off x="713225" y="1723150"/>
            <a:ext cx="4419900" cy="1998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6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200" name="Google Shape;200;p8"/>
          <p:cNvPicPr preferRelativeResize="0"/>
          <p:nvPr/>
        </p:nvPicPr>
        <p:blipFill rotWithShape="1">
          <a:blip r:embed="rId2">
            <a:alphaModFix/>
          </a:blip>
          <a:srcRect l="20135" t="16797" r="28564" b="4598"/>
          <a:stretch/>
        </p:blipFill>
        <p:spPr>
          <a:xfrm rot="-1013423">
            <a:off x="3912176" y="2115330"/>
            <a:ext cx="4283696" cy="369186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201"/>
        <p:cNvGrpSpPr/>
        <p:nvPr/>
      </p:nvGrpSpPr>
      <p:grpSpPr>
        <a:xfrm>
          <a:off x="0" y="0"/>
          <a:ext cx="0" cy="0"/>
          <a:chOff x="0" y="0"/>
          <a:chExt cx="0" cy="0"/>
        </a:xfrm>
      </p:grpSpPr>
      <p:sp>
        <p:nvSpPr>
          <p:cNvPr id="202" name="Google Shape;202;p9"/>
          <p:cNvSpPr/>
          <p:nvPr/>
        </p:nvSpPr>
        <p:spPr>
          <a:xfrm>
            <a:off x="0" y="0"/>
            <a:ext cx="9144000" cy="124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203" name="Google Shape;203;p9"/>
          <p:cNvSpPr txBox="1">
            <a:spLocks noGrp="1"/>
          </p:cNvSpPr>
          <p:nvPr>
            <p:ph type="title"/>
          </p:nvPr>
        </p:nvSpPr>
        <p:spPr>
          <a:xfrm>
            <a:off x="840613" y="1179525"/>
            <a:ext cx="40452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80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04" name="Google Shape;204;p9"/>
          <p:cNvSpPr txBox="1">
            <a:spLocks noGrp="1"/>
          </p:cNvSpPr>
          <p:nvPr>
            <p:ph type="subTitle" idx="1"/>
          </p:nvPr>
        </p:nvSpPr>
        <p:spPr>
          <a:xfrm>
            <a:off x="840613" y="2728850"/>
            <a:ext cx="40452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solidFill>
                  <a:schemeClr val="accen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205" name="Google Shape;205;p9"/>
          <p:cNvPicPr preferRelativeResize="0"/>
          <p:nvPr/>
        </p:nvPicPr>
        <p:blipFill rotWithShape="1">
          <a:blip r:embed="rId2">
            <a:alphaModFix/>
          </a:blip>
          <a:srcRect l="20135" t="16797" r="28564" b="4598"/>
          <a:stretch/>
        </p:blipFill>
        <p:spPr>
          <a:xfrm rot="-758816" flipH="1">
            <a:off x="-566173" y="2661825"/>
            <a:ext cx="4690875" cy="40427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206"/>
        <p:cNvGrpSpPr/>
        <p:nvPr/>
      </p:nvGrpSpPr>
      <p:grpSpPr>
        <a:xfrm>
          <a:off x="0" y="0"/>
          <a:ext cx="0" cy="0"/>
          <a:chOff x="0" y="0"/>
          <a:chExt cx="0" cy="0"/>
        </a:xfrm>
      </p:grpSpPr>
      <p:sp>
        <p:nvSpPr>
          <p:cNvPr id="207" name="Google Shape;207;p10"/>
          <p:cNvSpPr txBox="1">
            <a:spLocks noGrp="1"/>
          </p:cNvSpPr>
          <p:nvPr>
            <p:ph type="body" idx="1"/>
          </p:nvPr>
        </p:nvSpPr>
        <p:spPr>
          <a:xfrm>
            <a:off x="5052125" y="1543050"/>
            <a:ext cx="3378600" cy="20574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800"/>
              <a:buNone/>
              <a:defRPr sz="3000">
                <a:solidFill>
                  <a:schemeClr val="accent1"/>
                </a:solidFill>
                <a:latin typeface="Nunito ExtraBold"/>
                <a:ea typeface="Nunito ExtraBold"/>
                <a:cs typeface="Nunito ExtraBold"/>
                <a:sym typeface="Nunito ExtraBold"/>
              </a:defRPr>
            </a:lvl1pPr>
          </a:lstStyle>
          <a:p>
            <a:endParaRPr/>
          </a:p>
        </p:txBody>
      </p:sp>
      <p:pic>
        <p:nvPicPr>
          <p:cNvPr id="208" name="Google Shape;208;p10"/>
          <p:cNvPicPr preferRelativeResize="0"/>
          <p:nvPr/>
        </p:nvPicPr>
        <p:blipFill rotWithShape="1">
          <a:blip r:embed="rId2">
            <a:alphaModFix/>
          </a:blip>
          <a:srcRect l="20135" t="16797" r="28564" b="4598"/>
          <a:stretch/>
        </p:blipFill>
        <p:spPr>
          <a:xfrm rot="3387811">
            <a:off x="4526157" y="-1391614"/>
            <a:ext cx="3175431" cy="273673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1pPr>
            <a:lvl2pPr lvl="1">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2pPr>
            <a:lvl3pPr lvl="2">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3pPr>
            <a:lvl4pPr lvl="3">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4pPr>
            <a:lvl5pPr lvl="4">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5pPr>
            <a:lvl6pPr lvl="5">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6pPr>
            <a:lvl7pPr lvl="6">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7pPr>
            <a:lvl8pPr lvl="7">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8pPr>
            <a:lvl9pPr lvl="8">
              <a:spcBef>
                <a:spcPts val="0"/>
              </a:spcBef>
              <a:spcAft>
                <a:spcPts val="0"/>
              </a:spcAft>
              <a:buClr>
                <a:schemeClr val="dk1"/>
              </a:buClr>
              <a:buSzPts val="3000"/>
              <a:buFont typeface="Nunito Black"/>
              <a:buNone/>
              <a:defRPr sz="3000">
                <a:solidFill>
                  <a:schemeClr val="dk1"/>
                </a:solidFill>
                <a:latin typeface="Nunito Black"/>
                <a:ea typeface="Nunito Black"/>
                <a:cs typeface="Nunito Black"/>
                <a:sym typeface="Nunito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marL="914400" lvl="1"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35"/>
          <p:cNvSpPr/>
          <p:nvPr/>
        </p:nvSpPr>
        <p:spPr>
          <a:xfrm>
            <a:off x="473200" y="1194900"/>
            <a:ext cx="5637300" cy="2753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5"/>
          <p:cNvSpPr txBox="1">
            <a:spLocks noGrp="1"/>
          </p:cNvSpPr>
          <p:nvPr>
            <p:ph type="ctrTitle"/>
          </p:nvPr>
        </p:nvSpPr>
        <p:spPr>
          <a:xfrm>
            <a:off x="713225" y="975100"/>
            <a:ext cx="4563900" cy="2052600"/>
          </a:xfrm>
          <a:prstGeom prst="rect">
            <a:avLst/>
          </a:prstGeom>
        </p:spPr>
        <p:txBody>
          <a:bodyPr spcFirstLastPara="1" wrap="square" lIns="91425" tIns="91425" rIns="91425" bIns="91425" anchor="b" anchorCtr="0">
            <a:noAutofit/>
          </a:bodyPr>
          <a:lstStyle/>
          <a:p>
            <a:pPr algn="ctr"/>
            <a:r>
              <a:rPr lang="en" sz="4900"/>
              <a:t>Dominick’s Grocery Store </a:t>
            </a:r>
            <a:endParaRPr sz="4900"/>
          </a:p>
        </p:txBody>
      </p:sp>
      <p:sp>
        <p:nvSpPr>
          <p:cNvPr id="707" name="Google Shape;707;p35"/>
          <p:cNvSpPr txBox="1">
            <a:spLocks noGrp="1"/>
          </p:cNvSpPr>
          <p:nvPr>
            <p:ph type="subTitle" idx="1"/>
          </p:nvPr>
        </p:nvSpPr>
        <p:spPr>
          <a:xfrm>
            <a:off x="713225" y="3027700"/>
            <a:ext cx="4563900" cy="56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Nabeel Keloth</a:t>
            </a:r>
            <a:endParaRPr/>
          </a:p>
          <a:p>
            <a:pPr marL="0" lvl="0" indent="0" algn="l" rtl="0">
              <a:spcBef>
                <a:spcPts val="0"/>
              </a:spcBef>
              <a:spcAft>
                <a:spcPts val="0"/>
              </a:spcAft>
              <a:buClr>
                <a:schemeClr val="dk1"/>
              </a:buClr>
              <a:buSzPts val="1100"/>
              <a:buFont typeface="Arial"/>
              <a:buNone/>
            </a:pPr>
            <a:r>
              <a:rPr lang="en"/>
              <a:t>Walinsara Chinjaturapatr</a:t>
            </a:r>
            <a:endParaRPr/>
          </a:p>
          <a:p>
            <a:pPr marL="0" lvl="0" indent="0" algn="l" rtl="0">
              <a:spcBef>
                <a:spcPts val="0"/>
              </a:spcBef>
              <a:spcAft>
                <a:spcPts val="0"/>
              </a:spcAft>
              <a:buClr>
                <a:schemeClr val="dk1"/>
              </a:buClr>
              <a:buSzPts val="1100"/>
              <a:buFont typeface="Arial"/>
              <a:buNone/>
            </a:pPr>
            <a:r>
              <a:rPr lang="en"/>
              <a:t>Xoshil Serrano</a:t>
            </a:r>
            <a:endParaRPr/>
          </a:p>
          <a:p>
            <a:pPr marL="0" lvl="0" indent="0" algn="l" rtl="0">
              <a:spcBef>
                <a:spcPts val="0"/>
              </a:spcBef>
              <a:spcAft>
                <a:spcPts val="0"/>
              </a:spcAft>
              <a:buNone/>
            </a:pPr>
            <a:endParaRPr/>
          </a:p>
        </p:txBody>
      </p:sp>
      <p:pic>
        <p:nvPicPr>
          <p:cNvPr id="708" name="Google Shape;708;p35"/>
          <p:cNvPicPr preferRelativeResize="0"/>
          <p:nvPr/>
        </p:nvPicPr>
        <p:blipFill rotWithShape="1">
          <a:blip r:embed="rId3">
            <a:alphaModFix/>
          </a:blip>
          <a:srcRect l="17551" r="19897"/>
          <a:stretch/>
        </p:blipFill>
        <p:spPr>
          <a:xfrm>
            <a:off x="4572000" y="842450"/>
            <a:ext cx="4356965" cy="39181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44"/>
          <p:cNvSpPr/>
          <p:nvPr/>
        </p:nvSpPr>
        <p:spPr>
          <a:xfrm>
            <a:off x="3125080" y="1261183"/>
            <a:ext cx="5452895" cy="241108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858" name="Google Shape;858;p44"/>
          <p:cNvSpPr txBox="1">
            <a:spLocks noGrp="1"/>
          </p:cNvSpPr>
          <p:nvPr>
            <p:ph type="title"/>
          </p:nvPr>
        </p:nvSpPr>
        <p:spPr>
          <a:xfrm>
            <a:off x="362463" y="348263"/>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Methodology</a:t>
            </a:r>
            <a:endParaRPr/>
          </a:p>
        </p:txBody>
      </p:sp>
      <p:sp>
        <p:nvSpPr>
          <p:cNvPr id="859" name="Google Shape;859;p44"/>
          <p:cNvSpPr txBox="1">
            <a:spLocks noGrp="1"/>
          </p:cNvSpPr>
          <p:nvPr>
            <p:ph type="body" idx="1"/>
          </p:nvPr>
        </p:nvSpPr>
        <p:spPr>
          <a:xfrm>
            <a:off x="3069508" y="2795622"/>
            <a:ext cx="2480100" cy="9462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s-ES"/>
              <a:t>100,000 times</a:t>
            </a:r>
          </a:p>
          <a:p>
            <a:pPr marL="0" lvl="0" indent="0" algn="r" rtl="0">
              <a:spcBef>
                <a:spcPts val="0"/>
              </a:spcBef>
              <a:spcAft>
                <a:spcPts val="0"/>
              </a:spcAft>
              <a:buClr>
                <a:schemeClr val="dk1"/>
              </a:buClr>
              <a:buSzPts val="1100"/>
              <a:buFont typeface="Arial"/>
              <a:buNone/>
            </a:pPr>
            <a:r>
              <a:rPr lang="en"/>
              <a:t>Loop over the formula</a:t>
            </a:r>
            <a:endParaRPr/>
          </a:p>
        </p:txBody>
      </p:sp>
      <p:sp>
        <p:nvSpPr>
          <p:cNvPr id="860" name="Google Shape;860;p44"/>
          <p:cNvSpPr txBox="1">
            <a:spLocks noGrp="1"/>
          </p:cNvSpPr>
          <p:nvPr>
            <p:ph type="body" idx="2"/>
          </p:nvPr>
        </p:nvSpPr>
        <p:spPr>
          <a:xfrm>
            <a:off x="5944627" y="2529527"/>
            <a:ext cx="2443815" cy="855486"/>
          </a:xfrm>
          <a:prstGeom prst="rect">
            <a:avLst/>
          </a:prstGeom>
        </p:spPr>
        <p:txBody>
          <a:bodyPr spcFirstLastPara="1" wrap="square" lIns="91425" tIns="91425" rIns="91425" bIns="91425" anchor="t" anchorCtr="0">
            <a:noAutofit/>
          </a:bodyPr>
          <a:lstStyle/>
          <a:p>
            <a:pPr marL="0" indent="0">
              <a:buNone/>
            </a:pPr>
            <a:endParaRPr lang="en"/>
          </a:p>
          <a:p>
            <a:pPr marL="0" indent="0">
              <a:buNone/>
            </a:pPr>
            <a:r>
              <a:rPr lang="en"/>
              <a:t>Predicting price by using the minimum and maximum from the historical data </a:t>
            </a:r>
          </a:p>
          <a:p>
            <a:pPr marL="0" lvl="0" indent="0" algn="r">
              <a:spcBef>
                <a:spcPts val="0"/>
              </a:spcBef>
              <a:spcAft>
                <a:spcPts val="0"/>
              </a:spcAft>
              <a:buClr>
                <a:srgbClr val="000000"/>
              </a:buClr>
              <a:buSzPts val="1100"/>
              <a:buFont typeface="Arial"/>
              <a:buNone/>
            </a:pPr>
            <a:endParaRPr lang="es-ES"/>
          </a:p>
        </p:txBody>
      </p:sp>
      <p:sp>
        <p:nvSpPr>
          <p:cNvPr id="861" name="Google Shape;861;p44"/>
          <p:cNvSpPr txBox="1">
            <a:spLocks noGrp="1"/>
          </p:cNvSpPr>
          <p:nvPr>
            <p:ph type="title" idx="3"/>
          </p:nvPr>
        </p:nvSpPr>
        <p:spPr>
          <a:xfrm>
            <a:off x="3220699" y="2311326"/>
            <a:ext cx="24801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Simulation</a:t>
            </a:r>
            <a:endParaRPr/>
          </a:p>
        </p:txBody>
      </p:sp>
      <p:grpSp>
        <p:nvGrpSpPr>
          <p:cNvPr id="863" name="Google Shape;863;p44"/>
          <p:cNvGrpSpPr/>
          <p:nvPr/>
        </p:nvGrpSpPr>
        <p:grpSpPr>
          <a:xfrm>
            <a:off x="4973570" y="1773005"/>
            <a:ext cx="455501" cy="457152"/>
            <a:chOff x="1201025" y="238100"/>
            <a:chExt cx="5205700" cy="5218575"/>
          </a:xfrm>
        </p:grpSpPr>
        <p:sp>
          <p:nvSpPr>
            <p:cNvPr id="864" name="Google Shape;864;p44"/>
            <p:cNvSpPr/>
            <p:nvPr/>
          </p:nvSpPr>
          <p:spPr>
            <a:xfrm>
              <a:off x="2871300" y="250250"/>
              <a:ext cx="860275" cy="528625"/>
            </a:xfrm>
            <a:custGeom>
              <a:avLst/>
              <a:gdLst/>
              <a:ahLst/>
              <a:cxnLst/>
              <a:rect l="l" t="t" r="r" b="b"/>
              <a:pathLst>
                <a:path w="34411" h="21145" extrusionOk="0">
                  <a:moveTo>
                    <a:pt x="28293" y="1"/>
                  </a:moveTo>
                  <a:cubicBezTo>
                    <a:pt x="23461" y="1"/>
                    <a:pt x="18403" y="1263"/>
                    <a:pt x="13676" y="3902"/>
                  </a:cubicBezTo>
                  <a:cubicBezTo>
                    <a:pt x="6740" y="7799"/>
                    <a:pt x="2010" y="13853"/>
                    <a:pt x="1" y="20347"/>
                  </a:cubicBezTo>
                  <a:cubicBezTo>
                    <a:pt x="2077" y="20874"/>
                    <a:pt x="4265" y="21144"/>
                    <a:pt x="6503" y="21144"/>
                  </a:cubicBezTo>
                  <a:cubicBezTo>
                    <a:pt x="11344" y="21144"/>
                    <a:pt x="16426" y="19883"/>
                    <a:pt x="21152" y="17235"/>
                  </a:cubicBezTo>
                  <a:cubicBezTo>
                    <a:pt x="27034" y="13926"/>
                    <a:pt x="31347" y="9049"/>
                    <a:pt x="33725" y="3681"/>
                  </a:cubicBezTo>
                  <a:cubicBezTo>
                    <a:pt x="34411" y="2162"/>
                    <a:pt x="33431" y="446"/>
                    <a:pt x="31788" y="226"/>
                  </a:cubicBezTo>
                  <a:cubicBezTo>
                    <a:pt x="30642" y="76"/>
                    <a:pt x="29474" y="1"/>
                    <a:pt x="28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4"/>
            <p:cNvSpPr/>
            <p:nvPr/>
          </p:nvSpPr>
          <p:spPr>
            <a:xfrm>
              <a:off x="2871300" y="250250"/>
              <a:ext cx="840675" cy="508700"/>
            </a:xfrm>
            <a:custGeom>
              <a:avLst/>
              <a:gdLst/>
              <a:ahLst/>
              <a:cxnLst/>
              <a:rect l="l" t="t" r="r" b="b"/>
              <a:pathLst>
                <a:path w="33627" h="20348" extrusionOk="0">
                  <a:moveTo>
                    <a:pt x="28293" y="1"/>
                  </a:moveTo>
                  <a:cubicBezTo>
                    <a:pt x="23461" y="1"/>
                    <a:pt x="18403" y="1263"/>
                    <a:pt x="13676" y="3902"/>
                  </a:cubicBezTo>
                  <a:cubicBezTo>
                    <a:pt x="6740" y="7799"/>
                    <a:pt x="2010" y="13853"/>
                    <a:pt x="1" y="20347"/>
                  </a:cubicBezTo>
                  <a:lnTo>
                    <a:pt x="33627" y="1476"/>
                  </a:lnTo>
                  <a:cubicBezTo>
                    <a:pt x="33259" y="814"/>
                    <a:pt x="32622" y="348"/>
                    <a:pt x="31788" y="226"/>
                  </a:cubicBezTo>
                  <a:cubicBezTo>
                    <a:pt x="30642" y="76"/>
                    <a:pt x="29474" y="1"/>
                    <a:pt x="28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4"/>
            <p:cNvSpPr/>
            <p:nvPr/>
          </p:nvSpPr>
          <p:spPr>
            <a:xfrm>
              <a:off x="2536150" y="238100"/>
              <a:ext cx="430750" cy="1103550"/>
            </a:xfrm>
            <a:custGeom>
              <a:avLst/>
              <a:gdLst/>
              <a:ahLst/>
              <a:cxnLst/>
              <a:rect l="l" t="t" r="r" b="b"/>
              <a:pathLst>
                <a:path w="17230" h="44142" extrusionOk="0">
                  <a:moveTo>
                    <a:pt x="3789" y="1"/>
                  </a:moveTo>
                  <a:cubicBezTo>
                    <a:pt x="3082" y="1"/>
                    <a:pt x="2369" y="224"/>
                    <a:pt x="1765" y="687"/>
                  </a:cubicBezTo>
                  <a:cubicBezTo>
                    <a:pt x="294" y="1815"/>
                    <a:pt x="0" y="3922"/>
                    <a:pt x="1128" y="5393"/>
                  </a:cubicBezTo>
                  <a:cubicBezTo>
                    <a:pt x="1226" y="5515"/>
                    <a:pt x="10515" y="17892"/>
                    <a:pt x="10515" y="35882"/>
                  </a:cubicBezTo>
                  <a:lnTo>
                    <a:pt x="10515" y="44141"/>
                  </a:lnTo>
                  <a:lnTo>
                    <a:pt x="17230" y="44141"/>
                  </a:lnTo>
                  <a:lnTo>
                    <a:pt x="17230" y="35882"/>
                  </a:lnTo>
                  <a:cubicBezTo>
                    <a:pt x="17230" y="15662"/>
                    <a:pt x="6912" y="1888"/>
                    <a:pt x="6471" y="1324"/>
                  </a:cubicBezTo>
                  <a:cubicBezTo>
                    <a:pt x="5807" y="459"/>
                    <a:pt x="4803" y="1"/>
                    <a:pt x="3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4"/>
            <p:cNvSpPr/>
            <p:nvPr/>
          </p:nvSpPr>
          <p:spPr>
            <a:xfrm>
              <a:off x="2536150" y="238100"/>
              <a:ext cx="302100" cy="348050"/>
            </a:xfrm>
            <a:custGeom>
              <a:avLst/>
              <a:gdLst/>
              <a:ahLst/>
              <a:cxnLst/>
              <a:rect l="l" t="t" r="r" b="b"/>
              <a:pathLst>
                <a:path w="12084" h="13922" extrusionOk="0">
                  <a:moveTo>
                    <a:pt x="3789" y="1"/>
                  </a:moveTo>
                  <a:cubicBezTo>
                    <a:pt x="3082" y="1"/>
                    <a:pt x="2369" y="224"/>
                    <a:pt x="1765" y="687"/>
                  </a:cubicBezTo>
                  <a:cubicBezTo>
                    <a:pt x="294" y="1815"/>
                    <a:pt x="0" y="3922"/>
                    <a:pt x="1128" y="5393"/>
                  </a:cubicBezTo>
                  <a:cubicBezTo>
                    <a:pt x="1177" y="5442"/>
                    <a:pt x="2966" y="7844"/>
                    <a:pt x="4976" y="12035"/>
                  </a:cubicBezTo>
                  <a:cubicBezTo>
                    <a:pt x="5539" y="13187"/>
                    <a:pt x="6716" y="13922"/>
                    <a:pt x="7990" y="13922"/>
                  </a:cubicBezTo>
                  <a:cubicBezTo>
                    <a:pt x="10490" y="13922"/>
                    <a:pt x="12083" y="11300"/>
                    <a:pt x="11005" y="9069"/>
                  </a:cubicBezTo>
                  <a:cubicBezTo>
                    <a:pt x="8725" y="4339"/>
                    <a:pt x="6667" y="1570"/>
                    <a:pt x="6471" y="1324"/>
                  </a:cubicBezTo>
                  <a:cubicBezTo>
                    <a:pt x="5807" y="459"/>
                    <a:pt x="4803" y="1"/>
                    <a:pt x="3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p:nvPr/>
          </p:nvSpPr>
          <p:spPr>
            <a:xfrm>
              <a:off x="1201025" y="1089800"/>
              <a:ext cx="3358350" cy="3191050"/>
            </a:xfrm>
            <a:custGeom>
              <a:avLst/>
              <a:gdLst/>
              <a:ahLst/>
              <a:cxnLst/>
              <a:rect l="l" t="t" r="r" b="b"/>
              <a:pathLst>
                <a:path w="134334" h="127642" extrusionOk="0">
                  <a:moveTo>
                    <a:pt x="67179" y="0"/>
                  </a:moveTo>
                  <a:cubicBezTo>
                    <a:pt x="25441" y="0"/>
                    <a:pt x="1" y="28577"/>
                    <a:pt x="1" y="63821"/>
                  </a:cubicBezTo>
                  <a:cubicBezTo>
                    <a:pt x="1" y="99065"/>
                    <a:pt x="25441" y="127642"/>
                    <a:pt x="67179" y="127642"/>
                  </a:cubicBezTo>
                  <a:cubicBezTo>
                    <a:pt x="108918" y="127642"/>
                    <a:pt x="134333" y="99065"/>
                    <a:pt x="134333" y="63821"/>
                  </a:cubicBezTo>
                  <a:cubicBezTo>
                    <a:pt x="134333" y="28577"/>
                    <a:pt x="108893" y="0"/>
                    <a:pt x="67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4"/>
            <p:cNvSpPr/>
            <p:nvPr/>
          </p:nvSpPr>
          <p:spPr>
            <a:xfrm>
              <a:off x="1201025" y="1228875"/>
              <a:ext cx="2917800" cy="3051975"/>
            </a:xfrm>
            <a:custGeom>
              <a:avLst/>
              <a:gdLst/>
              <a:ahLst/>
              <a:cxnLst/>
              <a:rect l="l" t="t" r="r" b="b"/>
              <a:pathLst>
                <a:path w="116712" h="122079" extrusionOk="0">
                  <a:moveTo>
                    <a:pt x="37744" y="1"/>
                  </a:moveTo>
                  <a:lnTo>
                    <a:pt x="37744" y="1"/>
                  </a:lnTo>
                  <a:cubicBezTo>
                    <a:pt x="13799" y="9976"/>
                    <a:pt x="1" y="32303"/>
                    <a:pt x="1" y="58258"/>
                  </a:cubicBezTo>
                  <a:cubicBezTo>
                    <a:pt x="1" y="93502"/>
                    <a:pt x="25441" y="122079"/>
                    <a:pt x="67179" y="122079"/>
                  </a:cubicBezTo>
                  <a:cubicBezTo>
                    <a:pt x="88232" y="122079"/>
                    <a:pt x="105119" y="114800"/>
                    <a:pt x="116711" y="103060"/>
                  </a:cubicBezTo>
                  <a:lnTo>
                    <a:pt x="116711" y="103060"/>
                  </a:lnTo>
                  <a:cubicBezTo>
                    <a:pt x="108158" y="106614"/>
                    <a:pt x="98330" y="108648"/>
                    <a:pt x="87325" y="108648"/>
                  </a:cubicBezTo>
                  <a:cubicBezTo>
                    <a:pt x="45587" y="108648"/>
                    <a:pt x="20147" y="80071"/>
                    <a:pt x="20147" y="44827"/>
                  </a:cubicBezTo>
                  <a:cubicBezTo>
                    <a:pt x="20147" y="27377"/>
                    <a:pt x="26372" y="11520"/>
                    <a:pt x="37744"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p:nvPr/>
          </p:nvSpPr>
          <p:spPr>
            <a:xfrm>
              <a:off x="3048375" y="2265600"/>
              <a:ext cx="3358350" cy="3191075"/>
            </a:xfrm>
            <a:custGeom>
              <a:avLst/>
              <a:gdLst/>
              <a:ahLst/>
              <a:cxnLst/>
              <a:rect l="l" t="t" r="r" b="b"/>
              <a:pathLst>
                <a:path w="134334" h="127643" extrusionOk="0">
                  <a:moveTo>
                    <a:pt x="67179" y="1"/>
                  </a:moveTo>
                  <a:cubicBezTo>
                    <a:pt x="25441" y="1"/>
                    <a:pt x="1" y="28578"/>
                    <a:pt x="1" y="63821"/>
                  </a:cubicBezTo>
                  <a:cubicBezTo>
                    <a:pt x="1" y="99065"/>
                    <a:pt x="25441" y="127642"/>
                    <a:pt x="67179" y="127642"/>
                  </a:cubicBezTo>
                  <a:cubicBezTo>
                    <a:pt x="108918" y="127642"/>
                    <a:pt x="134333" y="99065"/>
                    <a:pt x="134333" y="63821"/>
                  </a:cubicBezTo>
                  <a:cubicBezTo>
                    <a:pt x="134333" y="28578"/>
                    <a:pt x="108918" y="1"/>
                    <a:pt x="67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4"/>
            <p:cNvSpPr/>
            <p:nvPr/>
          </p:nvSpPr>
          <p:spPr>
            <a:xfrm>
              <a:off x="3216275" y="2433475"/>
              <a:ext cx="3022550" cy="2855300"/>
            </a:xfrm>
            <a:custGeom>
              <a:avLst/>
              <a:gdLst/>
              <a:ahLst/>
              <a:cxnLst/>
              <a:rect l="l" t="t" r="r" b="b"/>
              <a:pathLst>
                <a:path w="120902" h="114212" extrusionOk="0">
                  <a:moveTo>
                    <a:pt x="60463" y="1"/>
                  </a:moveTo>
                  <a:cubicBezTo>
                    <a:pt x="24852" y="1"/>
                    <a:pt x="0" y="23480"/>
                    <a:pt x="0" y="57106"/>
                  </a:cubicBezTo>
                  <a:cubicBezTo>
                    <a:pt x="0" y="90732"/>
                    <a:pt x="24852" y="114212"/>
                    <a:pt x="60463" y="114212"/>
                  </a:cubicBezTo>
                  <a:cubicBezTo>
                    <a:pt x="96050" y="114212"/>
                    <a:pt x="120902" y="90732"/>
                    <a:pt x="120902" y="57106"/>
                  </a:cubicBezTo>
                  <a:cubicBezTo>
                    <a:pt x="120902" y="23480"/>
                    <a:pt x="96050" y="1"/>
                    <a:pt x="60463" y="1"/>
                  </a:cubicBezTo>
                  <a:close/>
                </a:path>
              </a:pathLst>
            </a:custGeom>
            <a:solidFill>
              <a:srgbClr val="FFE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3885975" y="2610775"/>
              <a:ext cx="757325" cy="928825"/>
            </a:xfrm>
            <a:custGeom>
              <a:avLst/>
              <a:gdLst/>
              <a:ahLst/>
              <a:cxnLst/>
              <a:rect l="l" t="t" r="r" b="b"/>
              <a:pathLst>
                <a:path w="30293" h="37153" extrusionOk="0">
                  <a:moveTo>
                    <a:pt x="27037" y="0"/>
                  </a:moveTo>
                  <a:cubicBezTo>
                    <a:pt x="26931" y="0"/>
                    <a:pt x="26823" y="5"/>
                    <a:pt x="26715" y="16"/>
                  </a:cubicBezTo>
                  <a:cubicBezTo>
                    <a:pt x="17352" y="923"/>
                    <a:pt x="9068" y="3619"/>
                    <a:pt x="2157" y="7859"/>
                  </a:cubicBezTo>
                  <a:cubicBezTo>
                    <a:pt x="294" y="9011"/>
                    <a:pt x="0" y="11585"/>
                    <a:pt x="1544" y="13129"/>
                  </a:cubicBezTo>
                  <a:lnTo>
                    <a:pt x="24582" y="36167"/>
                  </a:lnTo>
                  <a:cubicBezTo>
                    <a:pt x="25263" y="36848"/>
                    <a:pt x="26100" y="37153"/>
                    <a:pt x="26921" y="37153"/>
                  </a:cubicBezTo>
                  <a:cubicBezTo>
                    <a:pt x="28642" y="37153"/>
                    <a:pt x="30293" y="35814"/>
                    <a:pt x="30293" y="33790"/>
                  </a:cubicBezTo>
                  <a:lnTo>
                    <a:pt x="30293" y="3374"/>
                  </a:lnTo>
                  <a:cubicBezTo>
                    <a:pt x="30293" y="1523"/>
                    <a:pt x="28830" y="0"/>
                    <a:pt x="27037"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3390275" y="3016025"/>
              <a:ext cx="1044100" cy="761175"/>
            </a:xfrm>
            <a:custGeom>
              <a:avLst/>
              <a:gdLst/>
              <a:ahLst/>
              <a:cxnLst/>
              <a:rect l="l" t="t" r="r" b="b"/>
              <a:pathLst>
                <a:path w="41764" h="30447" extrusionOk="0">
                  <a:moveTo>
                    <a:pt x="13535" y="0"/>
                  </a:moveTo>
                  <a:cubicBezTo>
                    <a:pt x="12568" y="0"/>
                    <a:pt x="11603" y="406"/>
                    <a:pt x="10931" y="1208"/>
                  </a:cubicBezTo>
                  <a:cubicBezTo>
                    <a:pt x="5172" y="8095"/>
                    <a:pt x="1447" y="16697"/>
                    <a:pt x="246" y="26623"/>
                  </a:cubicBezTo>
                  <a:cubicBezTo>
                    <a:pt x="0" y="28633"/>
                    <a:pt x="1545" y="30447"/>
                    <a:pt x="3579" y="30447"/>
                  </a:cubicBezTo>
                  <a:lnTo>
                    <a:pt x="37278" y="30447"/>
                  </a:lnTo>
                  <a:cubicBezTo>
                    <a:pt x="40268" y="30447"/>
                    <a:pt x="41763" y="26819"/>
                    <a:pt x="39656" y="24712"/>
                  </a:cubicBezTo>
                  <a:lnTo>
                    <a:pt x="15931" y="987"/>
                  </a:lnTo>
                  <a:cubicBezTo>
                    <a:pt x="15271" y="327"/>
                    <a:pt x="14402" y="0"/>
                    <a:pt x="13535"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p:nvPr/>
          </p:nvSpPr>
          <p:spPr>
            <a:xfrm>
              <a:off x="3390275" y="3945075"/>
              <a:ext cx="1044100" cy="760900"/>
            </a:xfrm>
            <a:custGeom>
              <a:avLst/>
              <a:gdLst/>
              <a:ahLst/>
              <a:cxnLst/>
              <a:rect l="l" t="t" r="r" b="b"/>
              <a:pathLst>
                <a:path w="41764" h="30436" extrusionOk="0">
                  <a:moveTo>
                    <a:pt x="3579" y="0"/>
                  </a:moveTo>
                  <a:cubicBezTo>
                    <a:pt x="1545" y="0"/>
                    <a:pt x="0" y="1789"/>
                    <a:pt x="246" y="3823"/>
                  </a:cubicBezTo>
                  <a:cubicBezTo>
                    <a:pt x="1447" y="13749"/>
                    <a:pt x="5172" y="22352"/>
                    <a:pt x="10931" y="29215"/>
                  </a:cubicBezTo>
                  <a:cubicBezTo>
                    <a:pt x="11622" y="30022"/>
                    <a:pt x="12596" y="30435"/>
                    <a:pt x="13567" y="30435"/>
                  </a:cubicBezTo>
                  <a:cubicBezTo>
                    <a:pt x="14423" y="30435"/>
                    <a:pt x="15277" y="30114"/>
                    <a:pt x="15931" y="29460"/>
                  </a:cubicBezTo>
                  <a:lnTo>
                    <a:pt x="39656" y="5735"/>
                  </a:lnTo>
                  <a:cubicBezTo>
                    <a:pt x="41763" y="3603"/>
                    <a:pt x="40268" y="0"/>
                    <a:pt x="37278"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4"/>
            <p:cNvSpPr/>
            <p:nvPr/>
          </p:nvSpPr>
          <p:spPr>
            <a:xfrm>
              <a:off x="4811775" y="2610775"/>
              <a:ext cx="757350" cy="928825"/>
            </a:xfrm>
            <a:custGeom>
              <a:avLst/>
              <a:gdLst/>
              <a:ahLst/>
              <a:cxnLst/>
              <a:rect l="l" t="t" r="r" b="b"/>
              <a:pathLst>
                <a:path w="30294" h="37153" extrusionOk="0">
                  <a:moveTo>
                    <a:pt x="3257" y="0"/>
                  </a:moveTo>
                  <a:cubicBezTo>
                    <a:pt x="1464" y="0"/>
                    <a:pt x="1" y="1523"/>
                    <a:pt x="1" y="3374"/>
                  </a:cubicBezTo>
                  <a:lnTo>
                    <a:pt x="1" y="33790"/>
                  </a:lnTo>
                  <a:cubicBezTo>
                    <a:pt x="1" y="35814"/>
                    <a:pt x="1652" y="37153"/>
                    <a:pt x="3380" y="37153"/>
                  </a:cubicBezTo>
                  <a:cubicBezTo>
                    <a:pt x="4205" y="37153"/>
                    <a:pt x="5047" y="36848"/>
                    <a:pt x="5736" y="36167"/>
                  </a:cubicBezTo>
                  <a:lnTo>
                    <a:pt x="28750" y="13129"/>
                  </a:lnTo>
                  <a:cubicBezTo>
                    <a:pt x="30294" y="11585"/>
                    <a:pt x="30000" y="9011"/>
                    <a:pt x="28137" y="7859"/>
                  </a:cubicBezTo>
                  <a:cubicBezTo>
                    <a:pt x="21225" y="3619"/>
                    <a:pt x="12941" y="923"/>
                    <a:pt x="3579" y="16"/>
                  </a:cubicBezTo>
                  <a:cubicBezTo>
                    <a:pt x="3471" y="5"/>
                    <a:pt x="3363" y="0"/>
                    <a:pt x="3257"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p:nvPr/>
          </p:nvSpPr>
          <p:spPr>
            <a:xfrm>
              <a:off x="5020725" y="3945075"/>
              <a:ext cx="1044100" cy="760900"/>
            </a:xfrm>
            <a:custGeom>
              <a:avLst/>
              <a:gdLst/>
              <a:ahLst/>
              <a:cxnLst/>
              <a:rect l="l" t="t" r="r" b="b"/>
              <a:pathLst>
                <a:path w="41764" h="30436" extrusionOk="0">
                  <a:moveTo>
                    <a:pt x="4485" y="0"/>
                  </a:moveTo>
                  <a:cubicBezTo>
                    <a:pt x="1495" y="0"/>
                    <a:pt x="0" y="3603"/>
                    <a:pt x="2108" y="5735"/>
                  </a:cubicBezTo>
                  <a:lnTo>
                    <a:pt x="25833" y="29460"/>
                  </a:lnTo>
                  <a:cubicBezTo>
                    <a:pt x="26487" y="30114"/>
                    <a:pt x="27346" y="30435"/>
                    <a:pt x="28205" y="30435"/>
                  </a:cubicBezTo>
                  <a:cubicBezTo>
                    <a:pt x="29180" y="30435"/>
                    <a:pt x="30155" y="30022"/>
                    <a:pt x="30832" y="29215"/>
                  </a:cubicBezTo>
                  <a:cubicBezTo>
                    <a:pt x="36592" y="22352"/>
                    <a:pt x="40317" y="13749"/>
                    <a:pt x="41518" y="3823"/>
                  </a:cubicBezTo>
                  <a:cubicBezTo>
                    <a:pt x="41763" y="1789"/>
                    <a:pt x="40219" y="0"/>
                    <a:pt x="38185"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5020725" y="3016025"/>
              <a:ext cx="1044100" cy="761175"/>
            </a:xfrm>
            <a:custGeom>
              <a:avLst/>
              <a:gdLst/>
              <a:ahLst/>
              <a:cxnLst/>
              <a:rect l="l" t="t" r="r" b="b"/>
              <a:pathLst>
                <a:path w="41764" h="30447" extrusionOk="0">
                  <a:moveTo>
                    <a:pt x="28228" y="0"/>
                  </a:moveTo>
                  <a:cubicBezTo>
                    <a:pt x="27361" y="0"/>
                    <a:pt x="26493" y="327"/>
                    <a:pt x="25833" y="987"/>
                  </a:cubicBezTo>
                  <a:lnTo>
                    <a:pt x="2108" y="24712"/>
                  </a:lnTo>
                  <a:cubicBezTo>
                    <a:pt x="0" y="26819"/>
                    <a:pt x="1495" y="30447"/>
                    <a:pt x="4485" y="30447"/>
                  </a:cubicBezTo>
                  <a:lnTo>
                    <a:pt x="38185" y="30447"/>
                  </a:lnTo>
                  <a:cubicBezTo>
                    <a:pt x="40219" y="30447"/>
                    <a:pt x="41763" y="28633"/>
                    <a:pt x="41518" y="26623"/>
                  </a:cubicBezTo>
                  <a:cubicBezTo>
                    <a:pt x="40317" y="16697"/>
                    <a:pt x="36592" y="8095"/>
                    <a:pt x="30832" y="1208"/>
                  </a:cubicBezTo>
                  <a:cubicBezTo>
                    <a:pt x="30160" y="406"/>
                    <a:pt x="29195" y="0"/>
                    <a:pt x="28228"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4811775" y="4182250"/>
              <a:ext cx="757350" cy="929150"/>
            </a:xfrm>
            <a:custGeom>
              <a:avLst/>
              <a:gdLst/>
              <a:ahLst/>
              <a:cxnLst/>
              <a:rect l="l" t="t" r="r" b="b"/>
              <a:pathLst>
                <a:path w="30294" h="37166" extrusionOk="0">
                  <a:moveTo>
                    <a:pt x="3369" y="1"/>
                  </a:moveTo>
                  <a:cubicBezTo>
                    <a:pt x="1645" y="1"/>
                    <a:pt x="1" y="1344"/>
                    <a:pt x="1" y="3380"/>
                  </a:cubicBezTo>
                  <a:lnTo>
                    <a:pt x="1" y="33796"/>
                  </a:lnTo>
                  <a:cubicBezTo>
                    <a:pt x="1" y="35636"/>
                    <a:pt x="1484" y="37166"/>
                    <a:pt x="3293" y="37166"/>
                  </a:cubicBezTo>
                  <a:cubicBezTo>
                    <a:pt x="3388" y="37166"/>
                    <a:pt x="3483" y="37162"/>
                    <a:pt x="3579" y="37153"/>
                  </a:cubicBezTo>
                  <a:cubicBezTo>
                    <a:pt x="12941" y="36246"/>
                    <a:pt x="21225" y="33550"/>
                    <a:pt x="28137" y="29286"/>
                  </a:cubicBezTo>
                  <a:cubicBezTo>
                    <a:pt x="30000" y="28159"/>
                    <a:pt x="30294" y="25561"/>
                    <a:pt x="28750" y="24017"/>
                  </a:cubicBezTo>
                  <a:lnTo>
                    <a:pt x="5736" y="1003"/>
                  </a:lnTo>
                  <a:cubicBezTo>
                    <a:pt x="5044" y="311"/>
                    <a:pt x="4197" y="1"/>
                    <a:pt x="3369" y="1"/>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3885975" y="4182250"/>
              <a:ext cx="757325" cy="929150"/>
            </a:xfrm>
            <a:custGeom>
              <a:avLst/>
              <a:gdLst/>
              <a:ahLst/>
              <a:cxnLst/>
              <a:rect l="l" t="t" r="r" b="b"/>
              <a:pathLst>
                <a:path w="30293" h="37166" extrusionOk="0">
                  <a:moveTo>
                    <a:pt x="26933" y="1"/>
                  </a:moveTo>
                  <a:cubicBezTo>
                    <a:pt x="26108" y="1"/>
                    <a:pt x="25266" y="311"/>
                    <a:pt x="24582" y="1003"/>
                  </a:cubicBezTo>
                  <a:lnTo>
                    <a:pt x="1544" y="24017"/>
                  </a:lnTo>
                  <a:cubicBezTo>
                    <a:pt x="0" y="25561"/>
                    <a:pt x="294" y="28159"/>
                    <a:pt x="2157" y="29286"/>
                  </a:cubicBezTo>
                  <a:cubicBezTo>
                    <a:pt x="9068" y="33550"/>
                    <a:pt x="17352" y="36246"/>
                    <a:pt x="26715" y="37153"/>
                  </a:cubicBezTo>
                  <a:cubicBezTo>
                    <a:pt x="26811" y="37162"/>
                    <a:pt x="26906" y="37166"/>
                    <a:pt x="27000" y="37166"/>
                  </a:cubicBezTo>
                  <a:cubicBezTo>
                    <a:pt x="28810" y="37166"/>
                    <a:pt x="30293" y="35636"/>
                    <a:pt x="30293" y="33796"/>
                  </a:cubicBezTo>
                  <a:lnTo>
                    <a:pt x="30293" y="3380"/>
                  </a:lnTo>
                  <a:cubicBezTo>
                    <a:pt x="30293" y="1344"/>
                    <a:pt x="28649" y="1"/>
                    <a:pt x="26933" y="1"/>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4102250" y="2940825"/>
              <a:ext cx="541050" cy="598775"/>
            </a:xfrm>
            <a:custGeom>
              <a:avLst/>
              <a:gdLst/>
              <a:ahLst/>
              <a:cxnLst/>
              <a:rect l="l" t="t" r="r" b="b"/>
              <a:pathLst>
                <a:path w="21642" h="23951" extrusionOk="0">
                  <a:moveTo>
                    <a:pt x="21642" y="0"/>
                  </a:moveTo>
                  <a:cubicBezTo>
                    <a:pt x="13260" y="515"/>
                    <a:pt x="5907" y="3015"/>
                    <a:pt x="1" y="7034"/>
                  </a:cubicBezTo>
                  <a:lnTo>
                    <a:pt x="15931" y="22965"/>
                  </a:lnTo>
                  <a:cubicBezTo>
                    <a:pt x="16612" y="23646"/>
                    <a:pt x="17449" y="23951"/>
                    <a:pt x="18270" y="23951"/>
                  </a:cubicBezTo>
                  <a:cubicBezTo>
                    <a:pt x="19991" y="23951"/>
                    <a:pt x="21642" y="22612"/>
                    <a:pt x="21642" y="20588"/>
                  </a:cubicBezTo>
                  <a:lnTo>
                    <a:pt x="21642" y="0"/>
                  </a:ln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4811775" y="2940825"/>
              <a:ext cx="541075" cy="598775"/>
            </a:xfrm>
            <a:custGeom>
              <a:avLst/>
              <a:gdLst/>
              <a:ahLst/>
              <a:cxnLst/>
              <a:rect l="l" t="t" r="r" b="b"/>
              <a:pathLst>
                <a:path w="21643" h="23951" extrusionOk="0">
                  <a:moveTo>
                    <a:pt x="1" y="0"/>
                  </a:moveTo>
                  <a:lnTo>
                    <a:pt x="1" y="20588"/>
                  </a:lnTo>
                  <a:cubicBezTo>
                    <a:pt x="1" y="22612"/>
                    <a:pt x="1652" y="23951"/>
                    <a:pt x="3380" y="23951"/>
                  </a:cubicBezTo>
                  <a:cubicBezTo>
                    <a:pt x="4205" y="23951"/>
                    <a:pt x="5047" y="23646"/>
                    <a:pt x="5736" y="22965"/>
                  </a:cubicBezTo>
                  <a:lnTo>
                    <a:pt x="21642" y="7034"/>
                  </a:lnTo>
                  <a:cubicBezTo>
                    <a:pt x="15735" y="3015"/>
                    <a:pt x="8383" y="515"/>
                    <a:pt x="1"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5020725" y="3224500"/>
              <a:ext cx="710150" cy="552700"/>
            </a:xfrm>
            <a:custGeom>
              <a:avLst/>
              <a:gdLst/>
              <a:ahLst/>
              <a:cxnLst/>
              <a:rect l="l" t="t" r="r" b="b"/>
              <a:pathLst>
                <a:path w="28406" h="22108" extrusionOk="0">
                  <a:moveTo>
                    <a:pt x="18480" y="1"/>
                  </a:moveTo>
                  <a:lnTo>
                    <a:pt x="2108" y="16373"/>
                  </a:lnTo>
                  <a:cubicBezTo>
                    <a:pt x="0" y="18480"/>
                    <a:pt x="1495" y="22108"/>
                    <a:pt x="4485" y="22108"/>
                  </a:cubicBezTo>
                  <a:lnTo>
                    <a:pt x="28406" y="22108"/>
                  </a:lnTo>
                  <a:cubicBezTo>
                    <a:pt x="27695" y="13285"/>
                    <a:pt x="24141" y="5711"/>
                    <a:pt x="18480"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5020725" y="3945075"/>
              <a:ext cx="710150" cy="552075"/>
            </a:xfrm>
            <a:custGeom>
              <a:avLst/>
              <a:gdLst/>
              <a:ahLst/>
              <a:cxnLst/>
              <a:rect l="l" t="t" r="r" b="b"/>
              <a:pathLst>
                <a:path w="28406" h="22083" extrusionOk="0">
                  <a:moveTo>
                    <a:pt x="4485" y="0"/>
                  </a:moveTo>
                  <a:cubicBezTo>
                    <a:pt x="1495" y="0"/>
                    <a:pt x="0" y="3603"/>
                    <a:pt x="2108" y="5735"/>
                  </a:cubicBezTo>
                  <a:lnTo>
                    <a:pt x="18480" y="22082"/>
                  </a:lnTo>
                  <a:cubicBezTo>
                    <a:pt x="24141" y="16372"/>
                    <a:pt x="27695" y="8823"/>
                    <a:pt x="28406"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4"/>
            <p:cNvSpPr/>
            <p:nvPr/>
          </p:nvSpPr>
          <p:spPr>
            <a:xfrm>
              <a:off x="4811775" y="4182250"/>
              <a:ext cx="541075" cy="599200"/>
            </a:xfrm>
            <a:custGeom>
              <a:avLst/>
              <a:gdLst/>
              <a:ahLst/>
              <a:cxnLst/>
              <a:rect l="l" t="t" r="r" b="b"/>
              <a:pathLst>
                <a:path w="21643" h="23968" extrusionOk="0">
                  <a:moveTo>
                    <a:pt x="3369" y="1"/>
                  </a:moveTo>
                  <a:cubicBezTo>
                    <a:pt x="1645" y="1"/>
                    <a:pt x="1" y="1344"/>
                    <a:pt x="1" y="3380"/>
                  </a:cubicBezTo>
                  <a:lnTo>
                    <a:pt x="1" y="23968"/>
                  </a:lnTo>
                  <a:cubicBezTo>
                    <a:pt x="8383" y="23428"/>
                    <a:pt x="15735" y="20953"/>
                    <a:pt x="21642" y="16909"/>
                  </a:cubicBezTo>
                  <a:lnTo>
                    <a:pt x="5736" y="1003"/>
                  </a:lnTo>
                  <a:cubicBezTo>
                    <a:pt x="5044" y="311"/>
                    <a:pt x="4197" y="1"/>
                    <a:pt x="3369"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4"/>
            <p:cNvSpPr/>
            <p:nvPr/>
          </p:nvSpPr>
          <p:spPr>
            <a:xfrm>
              <a:off x="4102250" y="4182250"/>
              <a:ext cx="541050" cy="599200"/>
            </a:xfrm>
            <a:custGeom>
              <a:avLst/>
              <a:gdLst/>
              <a:ahLst/>
              <a:cxnLst/>
              <a:rect l="l" t="t" r="r" b="b"/>
              <a:pathLst>
                <a:path w="21642" h="23968" extrusionOk="0">
                  <a:moveTo>
                    <a:pt x="18282" y="1"/>
                  </a:moveTo>
                  <a:cubicBezTo>
                    <a:pt x="17457" y="1"/>
                    <a:pt x="16615" y="311"/>
                    <a:pt x="15931" y="1003"/>
                  </a:cubicBezTo>
                  <a:lnTo>
                    <a:pt x="1" y="16909"/>
                  </a:lnTo>
                  <a:cubicBezTo>
                    <a:pt x="5907" y="20953"/>
                    <a:pt x="13260" y="23428"/>
                    <a:pt x="21642" y="23968"/>
                  </a:cubicBezTo>
                  <a:lnTo>
                    <a:pt x="21642" y="3380"/>
                  </a:lnTo>
                  <a:cubicBezTo>
                    <a:pt x="21642" y="1344"/>
                    <a:pt x="19998" y="1"/>
                    <a:pt x="18282"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4"/>
            <p:cNvSpPr/>
            <p:nvPr/>
          </p:nvSpPr>
          <p:spPr>
            <a:xfrm>
              <a:off x="3724200" y="3945075"/>
              <a:ext cx="710175" cy="552675"/>
            </a:xfrm>
            <a:custGeom>
              <a:avLst/>
              <a:gdLst/>
              <a:ahLst/>
              <a:cxnLst/>
              <a:rect l="l" t="t" r="r" b="b"/>
              <a:pathLst>
                <a:path w="28407" h="22107" extrusionOk="0">
                  <a:moveTo>
                    <a:pt x="1" y="0"/>
                  </a:moveTo>
                  <a:cubicBezTo>
                    <a:pt x="712" y="8823"/>
                    <a:pt x="4265" y="16372"/>
                    <a:pt x="9927" y="22107"/>
                  </a:cubicBezTo>
                  <a:lnTo>
                    <a:pt x="26299" y="5735"/>
                  </a:lnTo>
                  <a:cubicBezTo>
                    <a:pt x="28406" y="3603"/>
                    <a:pt x="26911" y="0"/>
                    <a:pt x="23921"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3724200" y="3224500"/>
              <a:ext cx="710175" cy="552700"/>
            </a:xfrm>
            <a:custGeom>
              <a:avLst/>
              <a:gdLst/>
              <a:ahLst/>
              <a:cxnLst/>
              <a:rect l="l" t="t" r="r" b="b"/>
              <a:pathLst>
                <a:path w="28407" h="22108" extrusionOk="0">
                  <a:moveTo>
                    <a:pt x="9927" y="1"/>
                  </a:moveTo>
                  <a:cubicBezTo>
                    <a:pt x="4265" y="5711"/>
                    <a:pt x="712" y="13285"/>
                    <a:pt x="1" y="22108"/>
                  </a:cubicBezTo>
                  <a:lnTo>
                    <a:pt x="23921" y="22108"/>
                  </a:lnTo>
                  <a:cubicBezTo>
                    <a:pt x="26911" y="22108"/>
                    <a:pt x="28406" y="18480"/>
                    <a:pt x="26299" y="16373"/>
                  </a:cubicBezTo>
                  <a:lnTo>
                    <a:pt x="9927" y="1"/>
                  </a:ln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4517675" y="3650950"/>
              <a:ext cx="419750" cy="419750"/>
            </a:xfrm>
            <a:custGeom>
              <a:avLst/>
              <a:gdLst/>
              <a:ahLst/>
              <a:cxnLst/>
              <a:rect l="l" t="t" r="r" b="b"/>
              <a:pathLst>
                <a:path w="16790" h="16790" extrusionOk="0">
                  <a:moveTo>
                    <a:pt x="8407" y="1"/>
                  </a:moveTo>
                  <a:cubicBezTo>
                    <a:pt x="3750" y="1"/>
                    <a:pt x="1" y="3775"/>
                    <a:pt x="1" y="8407"/>
                  </a:cubicBezTo>
                  <a:cubicBezTo>
                    <a:pt x="1" y="13040"/>
                    <a:pt x="3750" y="16789"/>
                    <a:pt x="8407" y="16789"/>
                  </a:cubicBezTo>
                  <a:cubicBezTo>
                    <a:pt x="13039" y="16789"/>
                    <a:pt x="16789" y="13040"/>
                    <a:pt x="16789" y="8407"/>
                  </a:cubicBezTo>
                  <a:cubicBezTo>
                    <a:pt x="16789" y="3775"/>
                    <a:pt x="13039" y="1"/>
                    <a:pt x="8407" y="1"/>
                  </a:cubicBezTo>
                  <a:close/>
                </a:path>
              </a:pathLst>
            </a:custGeom>
            <a:solidFill>
              <a:srgbClr val="FFF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4"/>
          <p:cNvGrpSpPr/>
          <p:nvPr/>
        </p:nvGrpSpPr>
        <p:grpSpPr>
          <a:xfrm>
            <a:off x="7273549" y="1724495"/>
            <a:ext cx="496346" cy="457414"/>
            <a:chOff x="1190625" y="442800"/>
            <a:chExt cx="5219200" cy="4809825"/>
          </a:xfrm>
        </p:grpSpPr>
        <p:sp>
          <p:nvSpPr>
            <p:cNvPr id="890" name="Google Shape;890;p44"/>
            <p:cNvSpPr/>
            <p:nvPr/>
          </p:nvSpPr>
          <p:spPr>
            <a:xfrm>
              <a:off x="1190625" y="442800"/>
              <a:ext cx="3611850" cy="4809825"/>
            </a:xfrm>
            <a:custGeom>
              <a:avLst/>
              <a:gdLst/>
              <a:ahLst/>
              <a:cxnLst/>
              <a:rect l="l" t="t" r="r" b="b"/>
              <a:pathLst>
                <a:path w="144474" h="192393" extrusionOk="0">
                  <a:moveTo>
                    <a:pt x="31380" y="1"/>
                  </a:moveTo>
                  <a:lnTo>
                    <a:pt x="31380" y="19083"/>
                  </a:lnTo>
                  <a:lnTo>
                    <a:pt x="0" y="19083"/>
                  </a:lnTo>
                  <a:lnTo>
                    <a:pt x="3164" y="45114"/>
                  </a:lnTo>
                  <a:lnTo>
                    <a:pt x="7568" y="81387"/>
                  </a:lnTo>
                  <a:lnTo>
                    <a:pt x="21072" y="192393"/>
                  </a:lnTo>
                  <a:lnTo>
                    <a:pt x="123368" y="192393"/>
                  </a:lnTo>
                  <a:lnTo>
                    <a:pt x="136873" y="81387"/>
                  </a:lnTo>
                  <a:lnTo>
                    <a:pt x="141309" y="45114"/>
                  </a:lnTo>
                  <a:lnTo>
                    <a:pt x="144473" y="19083"/>
                  </a:lnTo>
                  <a:lnTo>
                    <a:pt x="113060" y="19083"/>
                  </a:lnTo>
                  <a:lnTo>
                    <a:pt x="1130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4"/>
            <p:cNvSpPr/>
            <p:nvPr/>
          </p:nvSpPr>
          <p:spPr>
            <a:xfrm>
              <a:off x="1190625" y="919875"/>
              <a:ext cx="1039775" cy="4332750"/>
            </a:xfrm>
            <a:custGeom>
              <a:avLst/>
              <a:gdLst/>
              <a:ahLst/>
              <a:cxnLst/>
              <a:rect l="l" t="t" r="r" b="b"/>
              <a:pathLst>
                <a:path w="41591" h="173310" extrusionOk="0">
                  <a:moveTo>
                    <a:pt x="0" y="0"/>
                  </a:moveTo>
                  <a:lnTo>
                    <a:pt x="3164" y="26031"/>
                  </a:lnTo>
                  <a:lnTo>
                    <a:pt x="7568" y="62304"/>
                  </a:lnTo>
                  <a:lnTo>
                    <a:pt x="21072" y="173310"/>
                  </a:lnTo>
                  <a:lnTo>
                    <a:pt x="41590" y="173310"/>
                  </a:lnTo>
                  <a:lnTo>
                    <a:pt x="33533" y="62304"/>
                  </a:lnTo>
                  <a:lnTo>
                    <a:pt x="30891" y="26031"/>
                  </a:lnTo>
                  <a:lnTo>
                    <a:pt x="289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4"/>
            <p:cNvSpPr/>
            <p:nvPr/>
          </p:nvSpPr>
          <p:spPr>
            <a:xfrm>
              <a:off x="1379800" y="2477475"/>
              <a:ext cx="3232650" cy="2775150"/>
            </a:xfrm>
            <a:custGeom>
              <a:avLst/>
              <a:gdLst/>
              <a:ahLst/>
              <a:cxnLst/>
              <a:rect l="l" t="t" r="r" b="b"/>
              <a:pathLst>
                <a:path w="129306" h="111006" extrusionOk="0">
                  <a:moveTo>
                    <a:pt x="1" y="0"/>
                  </a:moveTo>
                  <a:lnTo>
                    <a:pt x="13505" y="111006"/>
                  </a:lnTo>
                  <a:lnTo>
                    <a:pt x="115801" y="111006"/>
                  </a:lnTo>
                  <a:lnTo>
                    <a:pt x="129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4"/>
            <p:cNvSpPr/>
            <p:nvPr/>
          </p:nvSpPr>
          <p:spPr>
            <a:xfrm>
              <a:off x="1379800" y="2477475"/>
              <a:ext cx="850600" cy="2775150"/>
            </a:xfrm>
            <a:custGeom>
              <a:avLst/>
              <a:gdLst/>
              <a:ahLst/>
              <a:cxnLst/>
              <a:rect l="l" t="t" r="r" b="b"/>
              <a:pathLst>
                <a:path w="34024" h="111006" extrusionOk="0">
                  <a:moveTo>
                    <a:pt x="1" y="0"/>
                  </a:moveTo>
                  <a:lnTo>
                    <a:pt x="13505" y="111006"/>
                  </a:lnTo>
                  <a:lnTo>
                    <a:pt x="34023" y="111006"/>
                  </a:lnTo>
                  <a:lnTo>
                    <a:pt x="25966" y="0"/>
                  </a:ln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4"/>
            <p:cNvSpPr/>
            <p:nvPr/>
          </p:nvSpPr>
          <p:spPr>
            <a:xfrm>
              <a:off x="1190625" y="442800"/>
              <a:ext cx="3611850" cy="1127850"/>
            </a:xfrm>
            <a:custGeom>
              <a:avLst/>
              <a:gdLst/>
              <a:ahLst/>
              <a:cxnLst/>
              <a:rect l="l" t="t" r="r" b="b"/>
              <a:pathLst>
                <a:path w="144474" h="45114" extrusionOk="0">
                  <a:moveTo>
                    <a:pt x="31380" y="1"/>
                  </a:moveTo>
                  <a:lnTo>
                    <a:pt x="31380" y="19083"/>
                  </a:lnTo>
                  <a:lnTo>
                    <a:pt x="0" y="19083"/>
                  </a:lnTo>
                  <a:lnTo>
                    <a:pt x="3164" y="45114"/>
                  </a:lnTo>
                  <a:lnTo>
                    <a:pt x="141309" y="45114"/>
                  </a:lnTo>
                  <a:lnTo>
                    <a:pt x="144473" y="19083"/>
                  </a:lnTo>
                  <a:lnTo>
                    <a:pt x="113060" y="19083"/>
                  </a:lnTo>
                  <a:lnTo>
                    <a:pt x="11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4"/>
            <p:cNvSpPr/>
            <p:nvPr/>
          </p:nvSpPr>
          <p:spPr>
            <a:xfrm>
              <a:off x="1190625" y="919875"/>
              <a:ext cx="772300" cy="650775"/>
            </a:xfrm>
            <a:custGeom>
              <a:avLst/>
              <a:gdLst/>
              <a:ahLst/>
              <a:cxnLst/>
              <a:rect l="l" t="t" r="r" b="b"/>
              <a:pathLst>
                <a:path w="30892" h="26031" extrusionOk="0">
                  <a:moveTo>
                    <a:pt x="0" y="0"/>
                  </a:moveTo>
                  <a:lnTo>
                    <a:pt x="3164" y="26031"/>
                  </a:lnTo>
                  <a:lnTo>
                    <a:pt x="30891" y="26031"/>
                  </a:lnTo>
                  <a:lnTo>
                    <a:pt x="28966" y="0"/>
                  </a:lnTo>
                  <a:close/>
                </a:path>
              </a:pathLst>
            </a:custGeom>
            <a:solidFill>
              <a:srgbClr val="05A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4"/>
            <p:cNvSpPr/>
            <p:nvPr/>
          </p:nvSpPr>
          <p:spPr>
            <a:xfrm>
              <a:off x="1975125" y="442800"/>
              <a:ext cx="410225" cy="477100"/>
            </a:xfrm>
            <a:custGeom>
              <a:avLst/>
              <a:gdLst/>
              <a:ahLst/>
              <a:cxnLst/>
              <a:rect l="l" t="t" r="r" b="b"/>
              <a:pathLst>
                <a:path w="16409" h="19084" extrusionOk="0">
                  <a:moveTo>
                    <a:pt x="0" y="1"/>
                  </a:moveTo>
                  <a:lnTo>
                    <a:pt x="0" y="19083"/>
                  </a:lnTo>
                  <a:lnTo>
                    <a:pt x="16408" y="19083"/>
                  </a:lnTo>
                  <a:lnTo>
                    <a:pt x="16408" y="1"/>
                  </a:lnTo>
                  <a:close/>
                </a:path>
              </a:pathLst>
            </a:custGeom>
            <a:solidFill>
              <a:srgbClr val="05A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4"/>
            <p:cNvSpPr/>
            <p:nvPr/>
          </p:nvSpPr>
          <p:spPr>
            <a:xfrm>
              <a:off x="5308050" y="1712525"/>
              <a:ext cx="1101775" cy="1101775"/>
            </a:xfrm>
            <a:custGeom>
              <a:avLst/>
              <a:gdLst/>
              <a:ahLst/>
              <a:cxnLst/>
              <a:rect l="l" t="t" r="r" b="b"/>
              <a:pathLst>
                <a:path w="44071" h="44071" extrusionOk="0">
                  <a:moveTo>
                    <a:pt x="44070" y="1"/>
                  </a:moveTo>
                  <a:cubicBezTo>
                    <a:pt x="19736" y="1"/>
                    <a:pt x="1" y="19736"/>
                    <a:pt x="1" y="44070"/>
                  </a:cubicBezTo>
                  <a:cubicBezTo>
                    <a:pt x="24335" y="44070"/>
                    <a:pt x="44070" y="24335"/>
                    <a:pt x="44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4"/>
            <p:cNvSpPr/>
            <p:nvPr/>
          </p:nvSpPr>
          <p:spPr>
            <a:xfrm>
              <a:off x="1900100" y="1927825"/>
              <a:ext cx="733150" cy="160675"/>
            </a:xfrm>
            <a:custGeom>
              <a:avLst/>
              <a:gdLst/>
              <a:ahLst/>
              <a:cxnLst/>
              <a:rect l="l" t="t" r="r" b="b"/>
              <a:pathLst>
                <a:path w="29326" h="6427" extrusionOk="0">
                  <a:moveTo>
                    <a:pt x="3197" y="0"/>
                  </a:moveTo>
                  <a:cubicBezTo>
                    <a:pt x="1436" y="0"/>
                    <a:pt x="0" y="1436"/>
                    <a:pt x="0" y="3197"/>
                  </a:cubicBezTo>
                  <a:cubicBezTo>
                    <a:pt x="0" y="4991"/>
                    <a:pt x="1436" y="6426"/>
                    <a:pt x="3197" y="6426"/>
                  </a:cubicBezTo>
                  <a:lnTo>
                    <a:pt x="26096" y="6426"/>
                  </a:lnTo>
                  <a:cubicBezTo>
                    <a:pt x="27890" y="6426"/>
                    <a:pt x="29326" y="4991"/>
                    <a:pt x="29326" y="3197"/>
                  </a:cubicBezTo>
                  <a:cubicBezTo>
                    <a:pt x="29326" y="1436"/>
                    <a:pt x="27890" y="0"/>
                    <a:pt x="26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4"/>
            <p:cNvSpPr/>
            <p:nvPr/>
          </p:nvSpPr>
          <p:spPr>
            <a:xfrm>
              <a:off x="1900100" y="2811000"/>
              <a:ext cx="733150" cy="160675"/>
            </a:xfrm>
            <a:custGeom>
              <a:avLst/>
              <a:gdLst/>
              <a:ahLst/>
              <a:cxnLst/>
              <a:rect l="l" t="t" r="r" b="b"/>
              <a:pathLst>
                <a:path w="29326" h="6427" extrusionOk="0">
                  <a:moveTo>
                    <a:pt x="3197" y="1"/>
                  </a:moveTo>
                  <a:cubicBezTo>
                    <a:pt x="1436" y="1"/>
                    <a:pt x="0" y="1436"/>
                    <a:pt x="0" y="3230"/>
                  </a:cubicBezTo>
                  <a:cubicBezTo>
                    <a:pt x="0" y="4992"/>
                    <a:pt x="1436" y="6427"/>
                    <a:pt x="3197" y="6427"/>
                  </a:cubicBezTo>
                  <a:lnTo>
                    <a:pt x="26096" y="6427"/>
                  </a:lnTo>
                  <a:cubicBezTo>
                    <a:pt x="27890" y="6427"/>
                    <a:pt x="29326" y="4992"/>
                    <a:pt x="29326" y="3230"/>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4"/>
            <p:cNvSpPr/>
            <p:nvPr/>
          </p:nvSpPr>
          <p:spPr>
            <a:xfrm>
              <a:off x="1900100" y="3695000"/>
              <a:ext cx="733150" cy="159875"/>
            </a:xfrm>
            <a:custGeom>
              <a:avLst/>
              <a:gdLst/>
              <a:ahLst/>
              <a:cxnLst/>
              <a:rect l="l" t="t" r="r" b="b"/>
              <a:pathLst>
                <a:path w="29326" h="6395" extrusionOk="0">
                  <a:moveTo>
                    <a:pt x="3197" y="1"/>
                  </a:moveTo>
                  <a:cubicBezTo>
                    <a:pt x="1436" y="1"/>
                    <a:pt x="0" y="1436"/>
                    <a:pt x="0" y="3197"/>
                  </a:cubicBezTo>
                  <a:cubicBezTo>
                    <a:pt x="0" y="4959"/>
                    <a:pt x="1436" y="6394"/>
                    <a:pt x="3197" y="6394"/>
                  </a:cubicBezTo>
                  <a:lnTo>
                    <a:pt x="26096" y="6394"/>
                  </a:lnTo>
                  <a:cubicBezTo>
                    <a:pt x="27890" y="6394"/>
                    <a:pt x="29326" y="4959"/>
                    <a:pt x="29326" y="3197"/>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4"/>
            <p:cNvSpPr/>
            <p:nvPr/>
          </p:nvSpPr>
          <p:spPr>
            <a:xfrm>
              <a:off x="1900100" y="4578175"/>
              <a:ext cx="733150" cy="160700"/>
            </a:xfrm>
            <a:custGeom>
              <a:avLst/>
              <a:gdLst/>
              <a:ahLst/>
              <a:cxnLst/>
              <a:rect l="l" t="t" r="r" b="b"/>
              <a:pathLst>
                <a:path w="29326" h="6428" extrusionOk="0">
                  <a:moveTo>
                    <a:pt x="3197" y="1"/>
                  </a:moveTo>
                  <a:cubicBezTo>
                    <a:pt x="1436" y="1"/>
                    <a:pt x="0" y="1436"/>
                    <a:pt x="0" y="3198"/>
                  </a:cubicBezTo>
                  <a:cubicBezTo>
                    <a:pt x="0" y="4992"/>
                    <a:pt x="1436" y="6427"/>
                    <a:pt x="3197" y="6427"/>
                  </a:cubicBezTo>
                  <a:lnTo>
                    <a:pt x="26096" y="6427"/>
                  </a:lnTo>
                  <a:cubicBezTo>
                    <a:pt x="27890" y="6427"/>
                    <a:pt x="29326" y="4992"/>
                    <a:pt x="29326" y="3198"/>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4"/>
            <p:cNvSpPr/>
            <p:nvPr/>
          </p:nvSpPr>
          <p:spPr>
            <a:xfrm>
              <a:off x="3612650" y="2728650"/>
              <a:ext cx="2523975" cy="2523975"/>
            </a:xfrm>
            <a:custGeom>
              <a:avLst/>
              <a:gdLst/>
              <a:ahLst/>
              <a:cxnLst/>
              <a:rect l="l" t="t" r="r" b="b"/>
              <a:pathLst>
                <a:path w="100959" h="100959" extrusionOk="0">
                  <a:moveTo>
                    <a:pt x="50496" y="0"/>
                  </a:moveTo>
                  <a:cubicBezTo>
                    <a:pt x="22606" y="0"/>
                    <a:pt x="0" y="22606"/>
                    <a:pt x="0" y="50463"/>
                  </a:cubicBezTo>
                  <a:cubicBezTo>
                    <a:pt x="0" y="78353"/>
                    <a:pt x="22606" y="100959"/>
                    <a:pt x="50496" y="100959"/>
                  </a:cubicBezTo>
                  <a:cubicBezTo>
                    <a:pt x="78353" y="100959"/>
                    <a:pt x="100958" y="78353"/>
                    <a:pt x="100958" y="50463"/>
                  </a:cubicBezTo>
                  <a:cubicBezTo>
                    <a:pt x="100958" y="22606"/>
                    <a:pt x="78353" y="0"/>
                    <a:pt x="50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4"/>
            <p:cNvSpPr/>
            <p:nvPr/>
          </p:nvSpPr>
          <p:spPr>
            <a:xfrm>
              <a:off x="3612650" y="2728650"/>
              <a:ext cx="1542125" cy="2523975"/>
            </a:xfrm>
            <a:custGeom>
              <a:avLst/>
              <a:gdLst/>
              <a:ahLst/>
              <a:cxnLst/>
              <a:rect l="l" t="t" r="r" b="b"/>
              <a:pathLst>
                <a:path w="61685" h="100959" extrusionOk="0">
                  <a:moveTo>
                    <a:pt x="50496" y="0"/>
                  </a:moveTo>
                  <a:cubicBezTo>
                    <a:pt x="22606" y="0"/>
                    <a:pt x="0" y="22606"/>
                    <a:pt x="0" y="50463"/>
                  </a:cubicBezTo>
                  <a:cubicBezTo>
                    <a:pt x="0" y="78353"/>
                    <a:pt x="22606" y="100959"/>
                    <a:pt x="50496" y="100959"/>
                  </a:cubicBezTo>
                  <a:cubicBezTo>
                    <a:pt x="54345" y="100959"/>
                    <a:pt x="58096" y="100502"/>
                    <a:pt x="61684" y="99686"/>
                  </a:cubicBezTo>
                  <a:cubicBezTo>
                    <a:pt x="39209" y="94598"/>
                    <a:pt x="22442" y="74504"/>
                    <a:pt x="22442" y="50463"/>
                  </a:cubicBezTo>
                  <a:cubicBezTo>
                    <a:pt x="22442" y="26455"/>
                    <a:pt x="39209" y="6361"/>
                    <a:pt x="61684" y="1272"/>
                  </a:cubicBezTo>
                  <a:cubicBezTo>
                    <a:pt x="58096" y="424"/>
                    <a:pt x="54345" y="0"/>
                    <a:pt x="50496"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4"/>
            <p:cNvSpPr/>
            <p:nvPr/>
          </p:nvSpPr>
          <p:spPr>
            <a:xfrm>
              <a:off x="5286850" y="3116375"/>
              <a:ext cx="178925" cy="160300"/>
            </a:xfrm>
            <a:custGeom>
              <a:avLst/>
              <a:gdLst/>
              <a:ahLst/>
              <a:cxnLst/>
              <a:rect l="l" t="t" r="r" b="b"/>
              <a:pathLst>
                <a:path w="7157" h="6412" extrusionOk="0">
                  <a:moveTo>
                    <a:pt x="3407" y="0"/>
                  </a:moveTo>
                  <a:cubicBezTo>
                    <a:pt x="2809" y="0"/>
                    <a:pt x="2196" y="176"/>
                    <a:pt x="1632" y="573"/>
                  </a:cubicBezTo>
                  <a:cubicBezTo>
                    <a:pt x="522" y="1356"/>
                    <a:pt x="1" y="2823"/>
                    <a:pt x="425" y="4128"/>
                  </a:cubicBezTo>
                  <a:cubicBezTo>
                    <a:pt x="816" y="5466"/>
                    <a:pt x="2088" y="6412"/>
                    <a:pt x="3491" y="6412"/>
                  </a:cubicBezTo>
                  <a:cubicBezTo>
                    <a:pt x="4894" y="6412"/>
                    <a:pt x="6198" y="5433"/>
                    <a:pt x="6557" y="4030"/>
                  </a:cubicBezTo>
                  <a:cubicBezTo>
                    <a:pt x="7157" y="1881"/>
                    <a:pt x="5364" y="0"/>
                    <a:pt x="3407"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4"/>
            <p:cNvSpPr/>
            <p:nvPr/>
          </p:nvSpPr>
          <p:spPr>
            <a:xfrm>
              <a:off x="5439350" y="3320600"/>
              <a:ext cx="179175" cy="159950"/>
            </a:xfrm>
            <a:custGeom>
              <a:avLst/>
              <a:gdLst/>
              <a:ahLst/>
              <a:cxnLst/>
              <a:rect l="l" t="t" r="r" b="b"/>
              <a:pathLst>
                <a:path w="7167" h="6398" extrusionOk="0">
                  <a:moveTo>
                    <a:pt x="3421" y="1"/>
                  </a:moveTo>
                  <a:cubicBezTo>
                    <a:pt x="2804" y="1"/>
                    <a:pt x="2173" y="182"/>
                    <a:pt x="1599" y="591"/>
                  </a:cubicBezTo>
                  <a:cubicBezTo>
                    <a:pt x="490" y="1407"/>
                    <a:pt x="0" y="2940"/>
                    <a:pt x="490" y="4277"/>
                  </a:cubicBezTo>
                  <a:cubicBezTo>
                    <a:pt x="946" y="5517"/>
                    <a:pt x="2153" y="6398"/>
                    <a:pt x="3491" y="6398"/>
                  </a:cubicBezTo>
                  <a:cubicBezTo>
                    <a:pt x="4959" y="6398"/>
                    <a:pt x="6264" y="5354"/>
                    <a:pt x="6622" y="3951"/>
                  </a:cubicBezTo>
                  <a:cubicBezTo>
                    <a:pt x="7167" y="1797"/>
                    <a:pt x="5363" y="1"/>
                    <a:pt x="3421"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4"/>
            <p:cNvSpPr/>
            <p:nvPr/>
          </p:nvSpPr>
          <p:spPr>
            <a:xfrm>
              <a:off x="4999800" y="4796750"/>
              <a:ext cx="191675" cy="159850"/>
            </a:xfrm>
            <a:custGeom>
              <a:avLst/>
              <a:gdLst/>
              <a:ahLst/>
              <a:cxnLst/>
              <a:rect l="l" t="t" r="r" b="b"/>
              <a:pathLst>
                <a:path w="7667" h="6394" extrusionOk="0">
                  <a:moveTo>
                    <a:pt x="4294" y="0"/>
                  </a:moveTo>
                  <a:cubicBezTo>
                    <a:pt x="3491" y="0"/>
                    <a:pt x="2686" y="290"/>
                    <a:pt x="2088" y="848"/>
                  </a:cubicBezTo>
                  <a:cubicBezTo>
                    <a:pt x="0" y="2773"/>
                    <a:pt x="1403" y="6394"/>
                    <a:pt x="4274" y="6394"/>
                  </a:cubicBezTo>
                  <a:cubicBezTo>
                    <a:pt x="5807" y="6394"/>
                    <a:pt x="7144" y="5252"/>
                    <a:pt x="7438" y="3751"/>
                  </a:cubicBezTo>
                  <a:cubicBezTo>
                    <a:pt x="7666" y="2414"/>
                    <a:pt x="6981" y="1011"/>
                    <a:pt x="5774" y="359"/>
                  </a:cubicBezTo>
                  <a:cubicBezTo>
                    <a:pt x="5317" y="118"/>
                    <a:pt x="4806" y="0"/>
                    <a:pt x="4294"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4"/>
            <p:cNvSpPr/>
            <p:nvPr/>
          </p:nvSpPr>
          <p:spPr>
            <a:xfrm>
              <a:off x="5192250" y="3354275"/>
              <a:ext cx="196700" cy="159700"/>
            </a:xfrm>
            <a:custGeom>
              <a:avLst/>
              <a:gdLst/>
              <a:ahLst/>
              <a:cxnLst/>
              <a:rect l="l" t="t" r="r" b="b"/>
              <a:pathLst>
                <a:path w="7868" h="6388" extrusionOk="0">
                  <a:moveTo>
                    <a:pt x="4209" y="0"/>
                  </a:moveTo>
                  <a:cubicBezTo>
                    <a:pt x="3522" y="0"/>
                    <a:pt x="2823" y="228"/>
                    <a:pt x="2219" y="745"/>
                  </a:cubicBezTo>
                  <a:cubicBezTo>
                    <a:pt x="1" y="2637"/>
                    <a:pt x="1403" y="6388"/>
                    <a:pt x="4306" y="6388"/>
                  </a:cubicBezTo>
                  <a:cubicBezTo>
                    <a:pt x="5807" y="6388"/>
                    <a:pt x="7144" y="5312"/>
                    <a:pt x="7438" y="3811"/>
                  </a:cubicBezTo>
                  <a:cubicBezTo>
                    <a:pt x="7867" y="1688"/>
                    <a:pt x="6081" y="0"/>
                    <a:pt x="4209"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4"/>
            <p:cNvSpPr/>
            <p:nvPr/>
          </p:nvSpPr>
          <p:spPr>
            <a:xfrm>
              <a:off x="3689300" y="2787375"/>
              <a:ext cx="196675" cy="159850"/>
            </a:xfrm>
            <a:custGeom>
              <a:avLst/>
              <a:gdLst/>
              <a:ahLst/>
              <a:cxnLst/>
              <a:rect l="l" t="t" r="r" b="b"/>
              <a:pathLst>
                <a:path w="7867" h="6394" extrusionOk="0">
                  <a:moveTo>
                    <a:pt x="4209" y="0"/>
                  </a:moveTo>
                  <a:cubicBezTo>
                    <a:pt x="3513" y="0"/>
                    <a:pt x="2803" y="230"/>
                    <a:pt x="2186" y="750"/>
                  </a:cubicBezTo>
                  <a:cubicBezTo>
                    <a:pt x="0" y="2642"/>
                    <a:pt x="1403" y="6393"/>
                    <a:pt x="4273" y="6393"/>
                  </a:cubicBezTo>
                  <a:cubicBezTo>
                    <a:pt x="5807" y="6393"/>
                    <a:pt x="7144" y="5284"/>
                    <a:pt x="7438" y="3816"/>
                  </a:cubicBezTo>
                  <a:cubicBezTo>
                    <a:pt x="7866" y="1674"/>
                    <a:pt x="6088" y="0"/>
                    <a:pt x="4209"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4"/>
            <p:cNvSpPr/>
            <p:nvPr/>
          </p:nvSpPr>
          <p:spPr>
            <a:xfrm>
              <a:off x="2908050" y="3300625"/>
              <a:ext cx="197450" cy="159550"/>
            </a:xfrm>
            <a:custGeom>
              <a:avLst/>
              <a:gdLst/>
              <a:ahLst/>
              <a:cxnLst/>
              <a:rect l="l" t="t" r="r" b="b"/>
              <a:pathLst>
                <a:path w="7898" h="6382" extrusionOk="0">
                  <a:moveTo>
                    <a:pt x="4249" y="1"/>
                  </a:moveTo>
                  <a:cubicBezTo>
                    <a:pt x="3547" y="1"/>
                    <a:pt x="2833" y="236"/>
                    <a:pt x="2219" y="770"/>
                  </a:cubicBezTo>
                  <a:cubicBezTo>
                    <a:pt x="0" y="2662"/>
                    <a:pt x="1403" y="6381"/>
                    <a:pt x="4306" y="6381"/>
                  </a:cubicBezTo>
                  <a:cubicBezTo>
                    <a:pt x="5839" y="6381"/>
                    <a:pt x="7177" y="5305"/>
                    <a:pt x="7470" y="3804"/>
                  </a:cubicBezTo>
                  <a:cubicBezTo>
                    <a:pt x="7897" y="1670"/>
                    <a:pt x="6117" y="1"/>
                    <a:pt x="4249"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4"/>
            <p:cNvSpPr/>
            <p:nvPr/>
          </p:nvSpPr>
          <p:spPr>
            <a:xfrm>
              <a:off x="3106225" y="4269550"/>
              <a:ext cx="194925" cy="160250"/>
            </a:xfrm>
            <a:custGeom>
              <a:avLst/>
              <a:gdLst/>
              <a:ahLst/>
              <a:cxnLst/>
              <a:rect l="l" t="t" r="r" b="b"/>
              <a:pathLst>
                <a:path w="7797" h="6410" extrusionOk="0">
                  <a:moveTo>
                    <a:pt x="4336" y="1"/>
                  </a:moveTo>
                  <a:cubicBezTo>
                    <a:pt x="3605" y="1"/>
                    <a:pt x="2875" y="246"/>
                    <a:pt x="2283" y="733"/>
                  </a:cubicBezTo>
                  <a:cubicBezTo>
                    <a:pt x="0" y="2593"/>
                    <a:pt x="1370" y="6409"/>
                    <a:pt x="4306" y="6409"/>
                  </a:cubicBezTo>
                  <a:cubicBezTo>
                    <a:pt x="5676" y="6409"/>
                    <a:pt x="6915" y="5496"/>
                    <a:pt x="7340" y="4191"/>
                  </a:cubicBezTo>
                  <a:cubicBezTo>
                    <a:pt x="7796" y="2886"/>
                    <a:pt x="7307" y="1386"/>
                    <a:pt x="6165" y="570"/>
                  </a:cubicBezTo>
                  <a:cubicBezTo>
                    <a:pt x="5617" y="189"/>
                    <a:pt x="4976" y="1"/>
                    <a:pt x="4336"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4"/>
            <p:cNvSpPr/>
            <p:nvPr/>
          </p:nvSpPr>
          <p:spPr>
            <a:xfrm>
              <a:off x="1801425" y="3304225"/>
              <a:ext cx="191650" cy="160025"/>
            </a:xfrm>
            <a:custGeom>
              <a:avLst/>
              <a:gdLst/>
              <a:ahLst/>
              <a:cxnLst/>
              <a:rect l="l" t="t" r="r" b="b"/>
              <a:pathLst>
                <a:path w="7666" h="6401" extrusionOk="0">
                  <a:moveTo>
                    <a:pt x="4308" y="0"/>
                  </a:moveTo>
                  <a:cubicBezTo>
                    <a:pt x="3557" y="0"/>
                    <a:pt x="2809" y="258"/>
                    <a:pt x="2218" y="757"/>
                  </a:cubicBezTo>
                  <a:cubicBezTo>
                    <a:pt x="0" y="2649"/>
                    <a:pt x="1403" y="6400"/>
                    <a:pt x="4306" y="6400"/>
                  </a:cubicBezTo>
                  <a:cubicBezTo>
                    <a:pt x="5872" y="6400"/>
                    <a:pt x="7242" y="5226"/>
                    <a:pt x="7470" y="3660"/>
                  </a:cubicBezTo>
                  <a:cubicBezTo>
                    <a:pt x="7666" y="2421"/>
                    <a:pt x="7079" y="1116"/>
                    <a:pt x="5970" y="463"/>
                  </a:cubicBezTo>
                  <a:cubicBezTo>
                    <a:pt x="5460" y="152"/>
                    <a:pt x="4883" y="0"/>
                    <a:pt x="4308"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12" name="Google Shape;912;p44"/>
          <p:cNvPicPr preferRelativeResize="0"/>
          <p:nvPr/>
        </p:nvPicPr>
        <p:blipFill>
          <a:blip r:embed="rId3">
            <a:alphaModFix/>
          </a:blip>
          <a:stretch>
            <a:fillRect/>
          </a:stretch>
        </p:blipFill>
        <p:spPr>
          <a:xfrm rot="10800000">
            <a:off x="7586139" y="3353763"/>
            <a:ext cx="1775725" cy="1421779"/>
          </a:xfrm>
          <a:prstGeom prst="rect">
            <a:avLst/>
          </a:prstGeom>
          <a:noFill/>
          <a:ln>
            <a:noFill/>
          </a:ln>
        </p:spPr>
      </p:pic>
      <p:pic>
        <p:nvPicPr>
          <p:cNvPr id="913" name="Google Shape;913;p44"/>
          <p:cNvPicPr preferRelativeResize="0"/>
          <p:nvPr/>
        </p:nvPicPr>
        <p:blipFill>
          <a:blip r:embed="rId3">
            <a:alphaModFix/>
          </a:blip>
          <a:stretch>
            <a:fillRect/>
          </a:stretch>
        </p:blipFill>
        <p:spPr>
          <a:xfrm>
            <a:off x="-724775" y="211323"/>
            <a:ext cx="2177151" cy="1743199"/>
          </a:xfrm>
          <a:prstGeom prst="rect">
            <a:avLst/>
          </a:prstGeom>
          <a:noFill/>
          <a:ln>
            <a:noFill/>
          </a:ln>
        </p:spPr>
      </p:pic>
      <p:sp>
        <p:nvSpPr>
          <p:cNvPr id="2" name="Google Shape;861;p44">
            <a:extLst>
              <a:ext uri="{FF2B5EF4-FFF2-40B4-BE49-F238E27FC236}">
                <a16:creationId xmlns:a16="http://schemas.microsoft.com/office/drawing/2014/main" id="{76A942B6-8A97-43A1-913E-C7E10B888938}"/>
              </a:ext>
            </a:extLst>
          </p:cNvPr>
          <p:cNvSpPr txBox="1">
            <a:spLocks/>
          </p:cNvSpPr>
          <p:nvPr/>
        </p:nvSpPr>
        <p:spPr>
          <a:xfrm>
            <a:off x="5804572" y="2307862"/>
            <a:ext cx="24801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1800"/>
              <a:buFont typeface="Nunito ExtraBold"/>
              <a:buNone/>
              <a:defRPr sz="2000" b="0" i="0" u="none" strike="noStrike" cap="none">
                <a:solidFill>
                  <a:schemeClr val="dk2"/>
                </a:solidFill>
                <a:latin typeface="Nunito Black"/>
                <a:ea typeface="Nunito Black"/>
                <a:cs typeface="Nunito Black"/>
                <a:sym typeface="Nunito Black"/>
              </a:defRPr>
            </a:lvl1pPr>
            <a:lvl2pPr marR="0" lvl="1"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2pPr>
            <a:lvl3pPr marR="0" lvl="2"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3pPr>
            <a:lvl4pPr marR="0" lvl="3"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4pPr>
            <a:lvl5pPr marR="0" lvl="4"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5pPr>
            <a:lvl6pPr marR="0" lvl="5"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6pPr>
            <a:lvl7pPr marR="0" lvl="6"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7pPr>
            <a:lvl8pPr marR="0" lvl="7"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8pPr>
            <a:lvl9pPr marR="0" lvl="8" algn="l" rtl="0">
              <a:lnSpc>
                <a:spcPct val="100000"/>
              </a:lnSpc>
              <a:spcBef>
                <a:spcPts val="0"/>
              </a:spcBef>
              <a:spcAft>
                <a:spcPts val="0"/>
              </a:spcAft>
              <a:buClr>
                <a:schemeClr val="dk2"/>
              </a:buClr>
              <a:buSzPts val="3000"/>
              <a:buFont typeface="Nunito ExtraBold"/>
              <a:buNone/>
              <a:defRPr sz="3000" b="0" i="0" u="none" strike="noStrike" cap="none">
                <a:solidFill>
                  <a:schemeClr val="dk2"/>
                </a:solidFill>
                <a:latin typeface="Nunito ExtraBold"/>
                <a:ea typeface="Nunito ExtraBold"/>
                <a:cs typeface="Nunito ExtraBold"/>
                <a:sym typeface="Nunito ExtraBold"/>
              </a:defRPr>
            </a:lvl9pPr>
          </a:lstStyle>
          <a:p>
            <a:r>
              <a:rPr lang="en-US"/>
              <a:t>Setting Price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4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r>
              <a:rPr lang="en"/>
              <a:t>Methodology</a:t>
            </a:r>
            <a:endParaRPr lang="es-ES"/>
          </a:p>
          <a:p>
            <a:pPr marL="0" lvl="0" indent="0" algn="l">
              <a:spcBef>
                <a:spcPts val="0"/>
              </a:spcBef>
              <a:spcAft>
                <a:spcPts val="0"/>
              </a:spcAft>
              <a:buNone/>
            </a:pPr>
            <a:endParaRPr lang="en"/>
          </a:p>
        </p:txBody>
      </p:sp>
      <p:sp>
        <p:nvSpPr>
          <p:cNvPr id="1017" name="Google Shape;1017;p48"/>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 sz="1400" b="1" u="sng">
                <a:solidFill>
                  <a:schemeClr val="bg1"/>
                </a:solidFill>
                <a:latin typeface="Nunito"/>
              </a:rPr>
              <a:t>Sales</a:t>
            </a:r>
          </a:p>
          <a:p>
            <a:pPr marL="0" indent="0">
              <a:buSzPts val="1100"/>
              <a:buNone/>
            </a:pPr>
            <a:endParaRPr lang="en" sz="1400" b="1">
              <a:solidFill>
                <a:schemeClr val="bg1"/>
              </a:solidFill>
              <a:latin typeface="Nunito"/>
            </a:endParaRPr>
          </a:p>
          <a:p>
            <a:pPr marL="0" indent="0">
              <a:buSzPts val="1100"/>
              <a:buNone/>
            </a:pPr>
            <a:r>
              <a:rPr lang="en" sz="1400">
                <a:solidFill>
                  <a:schemeClr val="bg1"/>
                </a:solidFill>
                <a:latin typeface="Nunito"/>
              </a:rPr>
              <a:t>𝐿𝑁(𝑠𝑎𝑙𝑒𝑠 i)</a:t>
            </a:r>
            <a:r>
              <a:rPr lang="en" sz="1400" b="1">
                <a:solidFill>
                  <a:schemeClr val="bg1"/>
                </a:solidFill>
                <a:latin typeface="Nunito"/>
              </a:rPr>
              <a:t> = 𝛽0 + 𝛽1 𝐿𝑁(𝑝𝑟𝑖𝑐𝑒1) +𝛽2 𝐿𝑁(𝑝𝑟𝑖𝑐𝑒2) + 𝛽3 𝐿𝑁(𝑝𝑟𝑖𝑐𝑒3) + 𝛽4 𝐿𝑁(𝑝𝑟𝑖𝑐𝑒4) +</a:t>
            </a:r>
            <a:br>
              <a:rPr lang="en" sz="1400" b="1">
                <a:latin typeface="Nunito"/>
              </a:rPr>
            </a:br>
            <a:r>
              <a:rPr lang="en" sz="1400" b="1">
                <a:solidFill>
                  <a:schemeClr val="bg1"/>
                </a:solidFill>
                <a:latin typeface="Nunito"/>
              </a:rPr>
              <a:t>                      𝛽4 𝐿𝑁(𝑝𝑟𝑖𝑐𝑒4) + 𝛽5 𝐿𝑁(𝑝𝑟𝑖𝑐𝑒5) + 𝛽6 𝑑𝑖𝑠𝑝𝑙𝑎𝑦 i + 𝛽7𝑓𝑒𝑎𝑡 </a:t>
            </a:r>
            <a:r>
              <a:rPr lang="en" sz="1400" b="1" err="1">
                <a:solidFill>
                  <a:schemeClr val="bg1"/>
                </a:solidFill>
                <a:latin typeface="Nunito"/>
              </a:rPr>
              <a:t>i</a:t>
            </a:r>
            <a:endParaRPr lang="en" sz="1400">
              <a:solidFill>
                <a:schemeClr val="bg1"/>
              </a:solidFill>
              <a:latin typeface="Nunito"/>
            </a:endParaRPr>
          </a:p>
          <a:p>
            <a:pPr marL="0" indent="0">
              <a:buSzPts val="1100"/>
              <a:buNone/>
            </a:pPr>
            <a:endParaRPr lang="en" sz="1400">
              <a:solidFill>
                <a:schemeClr val="bg1"/>
              </a:solidFill>
              <a:latin typeface="Nunito"/>
            </a:endParaRPr>
          </a:p>
          <a:p>
            <a:pPr marL="0" indent="0">
              <a:buSzPts val="1100"/>
              <a:buNone/>
            </a:pPr>
            <a:endParaRPr lang="en" sz="1400">
              <a:solidFill>
                <a:schemeClr val="bg1"/>
              </a:solidFill>
              <a:latin typeface="Nunito"/>
            </a:endParaRPr>
          </a:p>
          <a:p>
            <a:pPr marL="0" indent="0">
              <a:buSzPts val="1100"/>
              <a:buNone/>
            </a:pPr>
            <a:r>
              <a:rPr lang="en" sz="1400" b="1" u="sng">
                <a:solidFill>
                  <a:schemeClr val="bg1"/>
                </a:solidFill>
                <a:latin typeface="Nunito"/>
              </a:rPr>
              <a:t>Gross Margin</a:t>
            </a:r>
            <a:r>
              <a:rPr lang="en" sz="1400" b="1">
                <a:solidFill>
                  <a:schemeClr val="bg1"/>
                </a:solidFill>
                <a:latin typeface="Nunito"/>
              </a:rPr>
              <a:t> </a:t>
            </a:r>
          </a:p>
          <a:p>
            <a:pPr marL="0" indent="0">
              <a:buSzPts val="1100"/>
              <a:buNone/>
            </a:pPr>
            <a:endParaRPr lang="en" sz="1400" b="1">
              <a:solidFill>
                <a:schemeClr val="bg1"/>
              </a:solidFill>
              <a:latin typeface="Nunito"/>
            </a:endParaRPr>
          </a:p>
          <a:p>
            <a:pPr marL="0" indent="0">
              <a:buSzPts val="1100"/>
              <a:buNone/>
            </a:pPr>
            <a:r>
              <a:rPr lang="en" sz="1400" i="1">
                <a:solidFill>
                  <a:schemeClr val="bg1"/>
                </a:solidFill>
                <a:latin typeface="Nunito"/>
              </a:rPr>
              <a:t>Gross Margin </a:t>
            </a:r>
            <a:r>
              <a:rPr lang="en" sz="1400" i="1" err="1">
                <a:solidFill>
                  <a:schemeClr val="bg1"/>
                </a:solidFill>
                <a:latin typeface="Nunito"/>
              </a:rPr>
              <a:t>i</a:t>
            </a:r>
            <a:r>
              <a:rPr lang="en" sz="1400" i="1">
                <a:solidFill>
                  <a:schemeClr val="bg1"/>
                </a:solidFill>
                <a:latin typeface="Nunito"/>
              </a:rPr>
              <a:t> </a:t>
            </a:r>
            <a:r>
              <a:rPr lang="en" sz="1400">
                <a:solidFill>
                  <a:schemeClr val="bg1"/>
                </a:solidFill>
                <a:latin typeface="Nunito"/>
              </a:rPr>
              <a:t>= 𝛽0 + 𝛽1 (price i)</a:t>
            </a:r>
          </a:p>
          <a:p>
            <a:pPr marL="0" indent="0">
              <a:buSzPts val="1100"/>
              <a:buNone/>
            </a:pPr>
            <a:endParaRPr lang="en" sz="1400">
              <a:solidFill>
                <a:schemeClr val="bg1"/>
              </a:solidFill>
              <a:latin typeface="Nunito"/>
            </a:endParaRPr>
          </a:p>
          <a:p>
            <a:pPr marL="0" indent="0">
              <a:buSzPts val="1100"/>
              <a:buNone/>
            </a:pPr>
            <a:endParaRPr lang="en" sz="1400">
              <a:solidFill>
                <a:schemeClr val="bg1"/>
              </a:solidFill>
              <a:latin typeface="Nunito"/>
            </a:endParaRPr>
          </a:p>
          <a:p>
            <a:pPr marL="0" indent="0">
              <a:buSzPts val="1100"/>
              <a:buNone/>
            </a:pPr>
            <a:r>
              <a:rPr lang="en" sz="1400" b="1" u="sng">
                <a:solidFill>
                  <a:schemeClr val="bg1"/>
                </a:solidFill>
                <a:latin typeface="Nunito"/>
              </a:rPr>
              <a:t>Profit </a:t>
            </a:r>
          </a:p>
          <a:p>
            <a:pPr marL="0" indent="0">
              <a:buSzPts val="1100"/>
              <a:buNone/>
            </a:pPr>
            <a:endParaRPr lang="en" sz="1400">
              <a:solidFill>
                <a:schemeClr val="bg1"/>
              </a:solidFill>
              <a:latin typeface="Nunito"/>
            </a:endParaRPr>
          </a:p>
          <a:p>
            <a:pPr marL="0" indent="0">
              <a:buSzPts val="1100"/>
              <a:buNone/>
            </a:pPr>
            <a:r>
              <a:rPr lang="en" sz="1400">
                <a:solidFill>
                  <a:schemeClr val="bg1"/>
                </a:solidFill>
                <a:latin typeface="Nunito"/>
              </a:rPr>
              <a:t> </a:t>
            </a:r>
            <a:r>
              <a:rPr lang="en" sz="1400" i="1">
                <a:solidFill>
                  <a:schemeClr val="bg1"/>
                </a:solidFill>
                <a:latin typeface="Nunito"/>
              </a:rPr>
              <a:t>Profit </a:t>
            </a:r>
            <a:r>
              <a:rPr lang="en" sz="1400" i="1" err="1">
                <a:solidFill>
                  <a:schemeClr val="bg1"/>
                </a:solidFill>
                <a:latin typeface="Nunito"/>
              </a:rPr>
              <a:t>i</a:t>
            </a:r>
            <a:r>
              <a:rPr lang="en" sz="1400" i="1">
                <a:solidFill>
                  <a:schemeClr val="bg1"/>
                </a:solidFill>
                <a:latin typeface="Nunito"/>
              </a:rPr>
              <a:t> </a:t>
            </a:r>
            <a:r>
              <a:rPr lang="en" sz="1400">
                <a:solidFill>
                  <a:schemeClr val="bg1"/>
                </a:solidFill>
                <a:latin typeface="Nunito"/>
              </a:rPr>
              <a:t>= ( price i)(</a:t>
            </a:r>
            <a:r>
              <a:rPr lang="en" sz="1400" i="1">
                <a:solidFill>
                  <a:schemeClr val="bg1"/>
                </a:solidFill>
                <a:latin typeface="Nunito"/>
              </a:rPr>
              <a:t>Gross Margin i)</a:t>
            </a:r>
            <a:r>
              <a:rPr lang="en" sz="1400">
                <a:solidFill>
                  <a:schemeClr val="bg1"/>
                </a:solidFill>
                <a:latin typeface="Nunito"/>
              </a:rPr>
              <a:t>((LN_sales i)*(unit i))</a:t>
            </a:r>
          </a:p>
          <a:p>
            <a:pPr marL="0" indent="0">
              <a:buSzPts val="1100"/>
              <a:buNone/>
            </a:pPr>
            <a:endParaRPr lang="en"/>
          </a:p>
        </p:txBody>
      </p:sp>
    </p:spTree>
    <p:extLst>
      <p:ext uri="{BB962C8B-B14F-4D97-AF65-F5344CB8AC3E}">
        <p14:creationId xmlns:p14="http://schemas.microsoft.com/office/powerpoint/2010/main" val="41876766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ACC02-3F6D-4DCF-9E96-839D1AC97457}"/>
              </a:ext>
            </a:extLst>
          </p:cNvPr>
          <p:cNvSpPr>
            <a:spLocks noGrp="1"/>
          </p:cNvSpPr>
          <p:nvPr>
            <p:ph type="title" idx="4294967295"/>
          </p:nvPr>
        </p:nvSpPr>
        <p:spPr>
          <a:xfrm>
            <a:off x="0" y="444500"/>
            <a:ext cx="7718425" cy="717550"/>
          </a:xfrm>
        </p:spPr>
        <p:txBody>
          <a:bodyPr/>
          <a:lstStyle/>
          <a:p>
            <a:r>
              <a:rPr lang="en-US" dirty="0"/>
              <a:t>Comparing Simulation Results </a:t>
            </a:r>
          </a:p>
        </p:txBody>
      </p:sp>
      <p:sp>
        <p:nvSpPr>
          <p:cNvPr id="10" name="TextBox 9">
            <a:extLst>
              <a:ext uri="{FF2B5EF4-FFF2-40B4-BE49-F238E27FC236}">
                <a16:creationId xmlns:a16="http://schemas.microsoft.com/office/drawing/2014/main" id="{F0BFF744-FDF2-4A4C-9B76-B1E599F99018}"/>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A06AAFEB-CB8A-47E1-BD1A-7CFEAD8A61EC}"/>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84A44A4E-0AB7-4C41-8CEE-2852C1CD52B6}"/>
              </a:ext>
            </a:extLst>
          </p:cNvPr>
          <p:cNvGraphicFramePr>
            <a:graphicFrameLocks noGrp="1"/>
          </p:cNvGraphicFramePr>
          <p:nvPr>
            <p:extLst>
              <p:ext uri="{D42A27DB-BD31-4B8C-83A1-F6EECF244321}">
                <p14:modId xmlns:p14="http://schemas.microsoft.com/office/powerpoint/2010/main" val="3426860115"/>
              </p:ext>
            </p:extLst>
          </p:nvPr>
        </p:nvGraphicFramePr>
        <p:xfrm>
          <a:off x="102945" y="1398191"/>
          <a:ext cx="8938110" cy="2624356"/>
        </p:xfrm>
        <a:graphic>
          <a:graphicData uri="http://schemas.openxmlformats.org/drawingml/2006/table">
            <a:tbl>
              <a:tblPr/>
              <a:tblGrid>
                <a:gridCol w="1047192">
                  <a:extLst>
                    <a:ext uri="{9D8B030D-6E8A-4147-A177-3AD203B41FA5}">
                      <a16:colId xmlns:a16="http://schemas.microsoft.com/office/drawing/2014/main" val="2821593722"/>
                    </a:ext>
                  </a:extLst>
                </a:gridCol>
                <a:gridCol w="1316468">
                  <a:extLst>
                    <a:ext uri="{9D8B030D-6E8A-4147-A177-3AD203B41FA5}">
                      <a16:colId xmlns:a16="http://schemas.microsoft.com/office/drawing/2014/main" val="1573658548"/>
                    </a:ext>
                  </a:extLst>
                </a:gridCol>
                <a:gridCol w="813273">
                  <a:extLst>
                    <a:ext uri="{9D8B030D-6E8A-4147-A177-3AD203B41FA5}">
                      <a16:colId xmlns:a16="http://schemas.microsoft.com/office/drawing/2014/main" val="881504029"/>
                    </a:ext>
                  </a:extLst>
                </a:gridCol>
                <a:gridCol w="1466028">
                  <a:extLst>
                    <a:ext uri="{9D8B030D-6E8A-4147-A177-3AD203B41FA5}">
                      <a16:colId xmlns:a16="http://schemas.microsoft.com/office/drawing/2014/main" val="2034910156"/>
                    </a:ext>
                  </a:extLst>
                </a:gridCol>
                <a:gridCol w="970729">
                  <a:extLst>
                    <a:ext uri="{9D8B030D-6E8A-4147-A177-3AD203B41FA5}">
                      <a16:colId xmlns:a16="http://schemas.microsoft.com/office/drawing/2014/main" val="4132014953"/>
                    </a:ext>
                  </a:extLst>
                </a:gridCol>
                <a:gridCol w="1077112">
                  <a:extLst>
                    <a:ext uri="{9D8B030D-6E8A-4147-A177-3AD203B41FA5}">
                      <a16:colId xmlns:a16="http://schemas.microsoft.com/office/drawing/2014/main" val="2504354953"/>
                    </a:ext>
                  </a:extLst>
                </a:gridCol>
                <a:gridCol w="1077112">
                  <a:extLst>
                    <a:ext uri="{9D8B030D-6E8A-4147-A177-3AD203B41FA5}">
                      <a16:colId xmlns:a16="http://schemas.microsoft.com/office/drawing/2014/main" val="2915152681"/>
                    </a:ext>
                  </a:extLst>
                </a:gridCol>
                <a:gridCol w="1170196">
                  <a:extLst>
                    <a:ext uri="{9D8B030D-6E8A-4147-A177-3AD203B41FA5}">
                      <a16:colId xmlns:a16="http://schemas.microsoft.com/office/drawing/2014/main" val="708585501"/>
                    </a:ext>
                  </a:extLst>
                </a:gridCol>
              </a:tblGrid>
              <a:tr h="144046">
                <a:tc gridSpan="2">
                  <a:txBody>
                    <a:bodyPr/>
                    <a:lstStyle/>
                    <a:p>
                      <a:pPr algn="ctr" fontAlgn="b"/>
                      <a:r>
                        <a:rPr lang="en-US" sz="800" b="1" u="none" strike="noStrike" dirty="0">
                          <a:ln>
                            <a:noFill/>
                          </a:ln>
                          <a:solidFill>
                            <a:schemeClr val="tx1"/>
                          </a:solidFill>
                          <a:effectLst/>
                        </a:rPr>
                        <a:t>Items </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endParaRPr lang="en-QA"/>
                    </a:p>
                  </a:txBody>
                  <a:tcPr/>
                </a:tc>
                <a:tc>
                  <a:txBody>
                    <a:bodyPr/>
                    <a:lstStyle/>
                    <a:p>
                      <a:pPr algn="l" fontAlgn="b"/>
                      <a:r>
                        <a:rPr lang="en-US" sz="800" b="1" u="none" strike="noStrike" dirty="0">
                          <a:ln>
                            <a:noFill/>
                          </a:ln>
                          <a:solidFill>
                            <a:schemeClr val="tx1"/>
                          </a:solidFill>
                          <a:effectLst/>
                        </a:rPr>
                        <a:t>Scenario 1</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1" u="none" strike="noStrike" dirty="0">
                          <a:ln>
                            <a:noFill/>
                          </a:ln>
                          <a:solidFill>
                            <a:schemeClr val="tx1"/>
                          </a:solidFill>
                          <a:effectLst/>
                        </a:rPr>
                        <a:t>Scenario 2 (Optimal)</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1" u="none" strike="noStrike" dirty="0">
                          <a:ln>
                            <a:noFill/>
                          </a:ln>
                          <a:solidFill>
                            <a:schemeClr val="tx1"/>
                          </a:solidFill>
                          <a:effectLst/>
                        </a:rPr>
                        <a:t>Scenario 3</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1" u="none" strike="noStrike" dirty="0">
                          <a:ln>
                            <a:noFill/>
                          </a:ln>
                          <a:solidFill>
                            <a:schemeClr val="tx1"/>
                          </a:solidFill>
                          <a:effectLst/>
                        </a:rPr>
                        <a:t>Scenario 4</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1" u="none" strike="noStrike" dirty="0">
                          <a:ln>
                            <a:noFill/>
                          </a:ln>
                          <a:solidFill>
                            <a:schemeClr val="tx1"/>
                          </a:solidFill>
                          <a:effectLst/>
                        </a:rPr>
                        <a:t>Scenario 5</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1" u="none" strike="noStrike" dirty="0">
                          <a:ln>
                            <a:noFill/>
                          </a:ln>
                          <a:solidFill>
                            <a:schemeClr val="tx1"/>
                          </a:solidFill>
                          <a:effectLst/>
                        </a:rPr>
                        <a:t>Scenario 6</a:t>
                      </a:r>
                      <a:endParaRPr lang="en-US" sz="8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07137110"/>
                  </a:ext>
                </a:extLst>
              </a:tr>
              <a:tr h="162836">
                <a:tc rowSpan="5">
                  <a:txBody>
                    <a:bodyPr/>
                    <a:lstStyle/>
                    <a:p>
                      <a:pPr algn="ctr" fontAlgn="ctr"/>
                      <a:r>
                        <a:rPr lang="en-US" sz="800" b="1" u="none" strike="noStrike" dirty="0">
                          <a:ln>
                            <a:noFill/>
                          </a:ln>
                          <a:solidFill>
                            <a:schemeClr val="tx1"/>
                          </a:solidFill>
                          <a:effectLst/>
                        </a:rPr>
                        <a:t>Price </a:t>
                      </a:r>
                      <a:endParaRPr lang="en-US" sz="800" b="1" i="0" u="none" strike="noStrike" dirty="0">
                        <a:ln>
                          <a:noFill/>
                        </a:ln>
                        <a:solidFill>
                          <a:schemeClr val="tx1"/>
                        </a:solidFill>
                        <a:effectLst/>
                        <a:latin typeface="Calibri" panose="020F0502020204030204" pitchFamily="34" charset="0"/>
                      </a:endParaRPr>
                    </a:p>
                  </a:txBody>
                  <a:tcPr marL="7952" marR="7952" marT="795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0" u="none" strike="noStrike" dirty="0">
                          <a:ln>
                            <a:noFill/>
                          </a:ln>
                          <a:solidFill>
                            <a:schemeClr val="tx1">
                              <a:lumMod val="85000"/>
                              <a:lumOff val="15000"/>
                            </a:schemeClr>
                          </a:solidFill>
                          <a:effectLst/>
                        </a:rPr>
                        <a:t>Tropicana Prem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3.66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3.56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3.66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3.66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3.56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3.66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96480359"/>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Tropicana Prem 96OZ​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5.76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5.68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5.76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5.76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5.68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5.76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7940347"/>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Tropicana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1.50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2.76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73783550"/>
                  </a:ext>
                </a:extLst>
              </a:tr>
              <a:tr h="173172">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Minute Maid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2.96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49541319"/>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Dominik’s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1.26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2.30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1.26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1.26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2.30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1.26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20381652"/>
                  </a:ext>
                </a:extLst>
              </a:tr>
              <a:tr h="162836">
                <a:tc rowSpan="5">
                  <a:txBody>
                    <a:bodyPr/>
                    <a:lstStyle/>
                    <a:p>
                      <a:pPr algn="ctr" fontAlgn="ctr"/>
                      <a:r>
                        <a:rPr lang="en-US" sz="800" b="1" u="none" strike="noStrike" dirty="0">
                          <a:ln>
                            <a:noFill/>
                          </a:ln>
                          <a:solidFill>
                            <a:schemeClr val="tx1"/>
                          </a:solidFill>
                          <a:effectLst/>
                        </a:rPr>
                        <a:t>Gross Margin </a:t>
                      </a:r>
                      <a:endParaRPr lang="en-US" sz="800" b="1" i="0" u="none" strike="noStrike" dirty="0">
                        <a:ln>
                          <a:noFill/>
                        </a:ln>
                        <a:solidFill>
                          <a:schemeClr val="tx1"/>
                        </a:solidFill>
                        <a:effectLst/>
                        <a:latin typeface="Calibri" panose="020F0502020204030204" pitchFamily="34" charset="0"/>
                      </a:endParaRPr>
                    </a:p>
                  </a:txBody>
                  <a:tcPr marL="7952" marR="7952" marT="795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0" u="none" strike="noStrike" dirty="0">
                          <a:ln>
                            <a:noFill/>
                          </a:ln>
                          <a:solidFill>
                            <a:schemeClr val="tx1">
                              <a:lumMod val="85000"/>
                              <a:lumOff val="15000"/>
                            </a:schemeClr>
                          </a:solidFill>
                          <a:effectLst/>
                        </a:rPr>
                        <a:t>Tropicana Prem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40%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239320059"/>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Tropicana Prem 96OZ​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607546073"/>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Tropicana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13%</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969085"/>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Minute Maid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39%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553125369"/>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Dominik’s 64 OZ​​</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46%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16%</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536838722"/>
                  </a:ext>
                </a:extLst>
              </a:tr>
              <a:tr h="162836">
                <a:tc rowSpan="4">
                  <a:txBody>
                    <a:bodyPr/>
                    <a:lstStyle/>
                    <a:p>
                      <a:pPr algn="ctr" fontAlgn="ctr"/>
                      <a:r>
                        <a:rPr lang="en-US" sz="800" b="1" u="none" strike="noStrike" dirty="0">
                          <a:ln>
                            <a:noFill/>
                          </a:ln>
                          <a:solidFill>
                            <a:schemeClr val="tx1"/>
                          </a:solidFill>
                          <a:effectLst/>
                        </a:rPr>
                        <a:t>Total </a:t>
                      </a:r>
                      <a:endParaRPr lang="en-US" sz="800" b="1" i="0" u="none" strike="noStrike" dirty="0">
                        <a:ln>
                          <a:noFill/>
                        </a:ln>
                        <a:solidFill>
                          <a:schemeClr val="tx1"/>
                        </a:solidFill>
                        <a:effectLst/>
                        <a:latin typeface="Calibri" panose="020F0502020204030204" pitchFamily="34" charset="0"/>
                      </a:endParaRPr>
                    </a:p>
                  </a:txBody>
                  <a:tcPr marL="7952" marR="7952" marT="795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l" fontAlgn="b"/>
                      <a:r>
                        <a:rPr lang="en-US" sz="800" b="0" u="none" strike="noStrike" dirty="0">
                          <a:ln>
                            <a:noFill/>
                          </a:ln>
                          <a:solidFill>
                            <a:schemeClr val="tx1">
                              <a:lumMod val="85000"/>
                              <a:lumOff val="15000"/>
                            </a:schemeClr>
                          </a:solidFill>
                          <a:effectLst/>
                        </a:rPr>
                        <a:t>Revenue </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 $  130,244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302,259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160,794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159,789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299,375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 $  165,513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58733887"/>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Sales </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44908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165078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57231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r" defTabSz="914400" rtl="0" eaLnBrk="1" fontAlgn="b" latinLnBrk="0" hangingPunct="1">
                        <a:lnSpc>
                          <a:spcPct val="100000"/>
                        </a:lnSpc>
                        <a:spcBef>
                          <a:spcPts val="0"/>
                        </a:spcBef>
                        <a:spcAft>
                          <a:spcPts val="0"/>
                        </a:spcAft>
                        <a:buClr>
                          <a:srgbClr val="000000"/>
                        </a:buClr>
                        <a:buSzTx/>
                        <a:buFont typeface="Arial"/>
                        <a:buNone/>
                        <a:tabLst/>
                        <a:defRPr/>
                      </a:pPr>
                      <a:r>
                        <a:rPr lang="en-QA" sz="1100" b="0" i="0" u="none" strike="noStrike" dirty="0">
                          <a:solidFill>
                            <a:schemeClr val="tx1">
                              <a:lumMod val="85000"/>
                              <a:lumOff val="15000"/>
                            </a:schemeClr>
                          </a:solidFill>
                          <a:effectLst/>
                          <a:latin typeface="Calibri" panose="020F0502020204030204" pitchFamily="34" charset="0"/>
                        </a:rPr>
                        <a:t>54577</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164092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60305</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90339547"/>
                  </a:ext>
                </a:extLst>
              </a:tr>
              <a:tr h="162836">
                <a:tc vMerge="1">
                  <a:txBody>
                    <a:bodyPr/>
                    <a:lstStyle/>
                    <a:p>
                      <a:endParaRPr lang="en-QA"/>
                    </a:p>
                  </a:txBody>
                  <a:tcPr/>
                </a:tc>
                <a:tc>
                  <a:txBody>
                    <a:bodyPr/>
                    <a:lstStyle/>
                    <a:p>
                      <a:pPr algn="l" fontAlgn="b"/>
                      <a:r>
                        <a:rPr lang="en-US" sz="800" b="0" u="none" strike="noStrike" dirty="0">
                          <a:ln>
                            <a:noFill/>
                          </a:ln>
                          <a:solidFill>
                            <a:schemeClr val="tx1">
                              <a:lumMod val="85000"/>
                              <a:lumOff val="15000"/>
                            </a:schemeClr>
                          </a:solidFill>
                          <a:effectLst/>
                        </a:rPr>
                        <a:t>Marketing methods</a:t>
                      </a:r>
                      <a:endParaRPr lang="en-US" sz="800" b="0" i="0" u="none" strike="noStrike" dirty="0">
                        <a:ln>
                          <a:noFill/>
                        </a:ln>
                        <a:solidFill>
                          <a:schemeClr val="tx1">
                            <a:lumMod val="85000"/>
                            <a:lumOff val="15000"/>
                          </a:schemeClr>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0</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a:solidFill>
                            <a:schemeClr val="tx1">
                              <a:lumMod val="85000"/>
                              <a:lumOff val="15000"/>
                            </a:schemeClr>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0" i="0" u="none" strike="noStrike" dirty="0">
                          <a:solidFill>
                            <a:schemeClr val="tx1">
                              <a:lumMod val="85000"/>
                              <a:lumOff val="15000"/>
                            </a:schemeClr>
                          </a:solidFill>
                          <a:effectLst/>
                          <a:latin typeface="Calibri" panose="020F0502020204030204" pitchFamily="34" charset="0"/>
                        </a:rPr>
                        <a:t>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991071899"/>
                  </a:ext>
                </a:extLst>
              </a:tr>
              <a:tr h="163175">
                <a:tc vMerge="1">
                  <a:txBody>
                    <a:bodyPr/>
                    <a:lstStyle/>
                    <a:p>
                      <a:endParaRPr lang="en-QA"/>
                    </a:p>
                  </a:txBody>
                  <a:tcPr/>
                </a:tc>
                <a:tc>
                  <a:txBody>
                    <a:bodyPr/>
                    <a:lstStyle/>
                    <a:p>
                      <a:pPr algn="l" fontAlgn="b"/>
                      <a:r>
                        <a:rPr lang="en-US" sz="900" b="1" u="none" strike="noStrike" dirty="0">
                          <a:ln>
                            <a:noFill/>
                          </a:ln>
                          <a:solidFill>
                            <a:schemeClr val="tx1"/>
                          </a:solidFill>
                          <a:effectLst/>
                        </a:rPr>
                        <a:t>Profit </a:t>
                      </a:r>
                      <a:endParaRPr lang="en-US" sz="900" b="1" i="0" u="none" strike="noStrike" dirty="0">
                        <a:ln>
                          <a:noFill/>
                        </a:ln>
                        <a:solidFill>
                          <a:schemeClr val="tx1"/>
                        </a:solidFill>
                        <a:effectLst/>
                        <a:latin typeface="Calibri" panose="020F0502020204030204" pitchFamily="34" charset="0"/>
                      </a:endParaRPr>
                    </a:p>
                  </a:txBody>
                  <a:tcPr marL="7952" marR="7952" marT="7952"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44,106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60,195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54,578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56,070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59,094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r" fontAlgn="b"/>
                      <a:r>
                        <a:rPr lang="en-QA" sz="1100" b="1" i="0" u="none" strike="noStrike" dirty="0">
                          <a:solidFill>
                            <a:schemeClr val="tx1"/>
                          </a:solidFill>
                          <a:effectLst/>
                          <a:latin typeface="Calibri" panose="020F0502020204030204" pitchFamily="34" charset="0"/>
                        </a:rPr>
                        <a:t> $     55,513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268696686"/>
                  </a:ext>
                </a:extLst>
              </a:tr>
            </a:tbl>
          </a:graphicData>
        </a:graphic>
      </p:graphicFrame>
    </p:spTree>
    <p:extLst>
      <p:ext uri="{BB962C8B-B14F-4D97-AF65-F5344CB8AC3E}">
        <p14:creationId xmlns:p14="http://schemas.microsoft.com/office/powerpoint/2010/main" val="4108231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5"/>
          <p:cNvSpPr txBox="1">
            <a:spLocks noGrp="1"/>
          </p:cNvSpPr>
          <p:nvPr>
            <p:ph type="title" idx="4294967295"/>
          </p:nvPr>
        </p:nvSpPr>
        <p:spPr>
          <a:xfrm>
            <a:off x="0" y="0"/>
            <a:ext cx="7716838" cy="7159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bg1"/>
                </a:solidFill>
              </a:rPr>
              <a:t>Results: Optimized Sales and Revenue  </a:t>
            </a:r>
            <a:endParaRPr sz="2000" dirty="0">
              <a:solidFill>
                <a:schemeClr val="bg1"/>
              </a:solidFill>
            </a:endParaRPr>
          </a:p>
        </p:txBody>
      </p:sp>
      <p:graphicFrame>
        <p:nvGraphicFramePr>
          <p:cNvPr id="5" name="Chart 4">
            <a:extLst>
              <a:ext uri="{FF2B5EF4-FFF2-40B4-BE49-F238E27FC236}">
                <a16:creationId xmlns:a16="http://schemas.microsoft.com/office/drawing/2014/main" id="{F1AA0048-98CF-6942-9071-E2A0B97C1F4D}"/>
              </a:ext>
            </a:extLst>
          </p:cNvPr>
          <p:cNvGraphicFramePr>
            <a:graphicFrameLocks/>
          </p:cNvGraphicFramePr>
          <p:nvPr>
            <p:extLst>
              <p:ext uri="{D42A27DB-BD31-4B8C-83A1-F6EECF244321}">
                <p14:modId xmlns:p14="http://schemas.microsoft.com/office/powerpoint/2010/main" val="571191109"/>
              </p:ext>
            </p:extLst>
          </p:nvPr>
        </p:nvGraphicFramePr>
        <p:xfrm>
          <a:off x="1304143" y="2280790"/>
          <a:ext cx="6719870" cy="27652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75527DDE-6A24-DD46-AF49-42A3F005F126}"/>
              </a:ext>
            </a:extLst>
          </p:cNvPr>
          <p:cNvGraphicFramePr>
            <a:graphicFrameLocks noGrp="1"/>
          </p:cNvGraphicFramePr>
          <p:nvPr>
            <p:extLst>
              <p:ext uri="{D42A27DB-BD31-4B8C-83A1-F6EECF244321}">
                <p14:modId xmlns:p14="http://schemas.microsoft.com/office/powerpoint/2010/main" val="3165162768"/>
              </p:ext>
            </p:extLst>
          </p:nvPr>
        </p:nvGraphicFramePr>
        <p:xfrm>
          <a:off x="1198321" y="424340"/>
          <a:ext cx="6931513" cy="1810500"/>
        </p:xfrm>
        <a:graphic>
          <a:graphicData uri="http://schemas.openxmlformats.org/drawingml/2006/table">
            <a:tbl>
              <a:tblPr>
                <a:tableStyleId>{FBD0A497-0318-43BA-858F-4D9A6AB8FD94}</a:tableStyleId>
              </a:tblPr>
              <a:tblGrid>
                <a:gridCol w="1916644">
                  <a:extLst>
                    <a:ext uri="{9D8B030D-6E8A-4147-A177-3AD203B41FA5}">
                      <a16:colId xmlns:a16="http://schemas.microsoft.com/office/drawing/2014/main" val="3041527509"/>
                    </a:ext>
                  </a:extLst>
                </a:gridCol>
                <a:gridCol w="1175247">
                  <a:extLst>
                    <a:ext uri="{9D8B030D-6E8A-4147-A177-3AD203B41FA5}">
                      <a16:colId xmlns:a16="http://schemas.microsoft.com/office/drawing/2014/main" val="1145730898"/>
                    </a:ext>
                  </a:extLst>
                </a:gridCol>
                <a:gridCol w="1188756">
                  <a:extLst>
                    <a:ext uri="{9D8B030D-6E8A-4147-A177-3AD203B41FA5}">
                      <a16:colId xmlns:a16="http://schemas.microsoft.com/office/drawing/2014/main" val="2613299690"/>
                    </a:ext>
                  </a:extLst>
                </a:gridCol>
                <a:gridCol w="1188756">
                  <a:extLst>
                    <a:ext uri="{9D8B030D-6E8A-4147-A177-3AD203B41FA5}">
                      <a16:colId xmlns:a16="http://schemas.microsoft.com/office/drawing/2014/main" val="2287453247"/>
                    </a:ext>
                  </a:extLst>
                </a:gridCol>
                <a:gridCol w="1462110">
                  <a:extLst>
                    <a:ext uri="{9D8B030D-6E8A-4147-A177-3AD203B41FA5}">
                      <a16:colId xmlns:a16="http://schemas.microsoft.com/office/drawing/2014/main" val="1078886451"/>
                    </a:ext>
                  </a:extLst>
                </a:gridCol>
              </a:tblGrid>
              <a:tr h="166807">
                <a:tc rowSpan="2">
                  <a:txBody>
                    <a:bodyPr/>
                    <a:lstStyle/>
                    <a:p>
                      <a:pPr algn="ctr" fontAlgn="ctr"/>
                      <a:r>
                        <a:rPr lang="en-US" sz="1200" u="none" strike="noStrike" dirty="0">
                          <a:solidFill>
                            <a:schemeClr val="bg1"/>
                          </a:solidFill>
                          <a:effectLst/>
                        </a:rPr>
                        <a:t>Products</a:t>
                      </a:r>
                      <a:endParaRPr lang="en-US" sz="1200" b="0" i="0" u="none" strike="noStrike" dirty="0">
                        <a:solidFill>
                          <a:schemeClr val="bg1"/>
                        </a:solidFill>
                        <a:effectLst/>
                        <a:latin typeface="Calibri" panose="020F0502020204030204" pitchFamily="34" charset="0"/>
                      </a:endParaRPr>
                    </a:p>
                  </a:txBody>
                  <a:tcPr marL="9525" marR="9525" marT="9525" marB="0" anchor="ctr"/>
                </a:tc>
                <a:tc gridSpan="2">
                  <a:txBody>
                    <a:bodyPr/>
                    <a:lstStyle/>
                    <a:p>
                      <a:pPr algn="ctr" fontAlgn="b"/>
                      <a:r>
                        <a:rPr lang="en-US" sz="1100" u="none" strike="noStrike">
                          <a:solidFill>
                            <a:schemeClr val="bg1"/>
                          </a:solidFill>
                          <a:effectLst/>
                        </a:rPr>
                        <a:t>Historical </a:t>
                      </a:r>
                      <a:endParaRPr lang="en-US" sz="1100" b="0" i="0" u="none" strike="noStrike">
                        <a:solidFill>
                          <a:schemeClr val="bg1"/>
                        </a:solidFill>
                        <a:effectLst/>
                        <a:latin typeface="Calibri" panose="020F0502020204030204" pitchFamily="34" charset="0"/>
                      </a:endParaRPr>
                    </a:p>
                  </a:txBody>
                  <a:tcPr marL="9525" marR="9525" marT="9525" marB="0" anchor="b"/>
                </a:tc>
                <a:tc hMerge="1">
                  <a:txBody>
                    <a:bodyPr/>
                    <a:lstStyle/>
                    <a:p>
                      <a:endParaRPr lang="en-QA"/>
                    </a:p>
                  </a:txBody>
                  <a:tcPr/>
                </a:tc>
                <a:tc gridSpan="2">
                  <a:txBody>
                    <a:bodyPr/>
                    <a:lstStyle/>
                    <a:p>
                      <a:pPr algn="ctr" fontAlgn="b"/>
                      <a:r>
                        <a:rPr lang="en-US" sz="1100" u="none" strike="noStrike">
                          <a:solidFill>
                            <a:schemeClr val="bg1"/>
                          </a:solidFill>
                          <a:effectLst/>
                        </a:rPr>
                        <a:t>Optimized</a:t>
                      </a:r>
                      <a:endParaRPr lang="en-US" sz="1100" b="0" i="0" u="none" strike="noStrike">
                        <a:solidFill>
                          <a:schemeClr val="bg1"/>
                        </a:solidFill>
                        <a:effectLst/>
                        <a:latin typeface="Calibri" panose="020F0502020204030204" pitchFamily="34" charset="0"/>
                      </a:endParaRPr>
                    </a:p>
                  </a:txBody>
                  <a:tcPr marL="9525" marR="9525" marT="9525" marB="0" anchor="b"/>
                </a:tc>
                <a:tc hMerge="1">
                  <a:txBody>
                    <a:bodyPr/>
                    <a:lstStyle/>
                    <a:p>
                      <a:endParaRPr lang="en-QA"/>
                    </a:p>
                  </a:txBody>
                  <a:tcPr/>
                </a:tc>
                <a:extLst>
                  <a:ext uri="{0D108BD9-81ED-4DB2-BD59-A6C34878D82A}">
                    <a16:rowId xmlns:a16="http://schemas.microsoft.com/office/drawing/2014/main" val="2533050300"/>
                  </a:ext>
                </a:extLst>
              </a:tr>
              <a:tr h="166807">
                <a:tc vMerge="1">
                  <a:txBody>
                    <a:bodyPr/>
                    <a:lstStyle/>
                    <a:p>
                      <a:endParaRPr lang="en-QA"/>
                    </a:p>
                  </a:txBody>
                  <a:tcPr/>
                </a:tc>
                <a:tc>
                  <a:txBody>
                    <a:bodyPr/>
                    <a:lstStyle/>
                    <a:p>
                      <a:pPr algn="l" fontAlgn="b"/>
                      <a:r>
                        <a:rPr lang="en-US" sz="1100" u="none" strike="noStrike" dirty="0">
                          <a:solidFill>
                            <a:schemeClr val="bg1"/>
                          </a:solidFill>
                          <a:effectLst/>
                        </a:rPr>
                        <a:t>Avg Revenue </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chemeClr val="bg1"/>
                          </a:solidFill>
                          <a:effectLst/>
                        </a:rPr>
                        <a:t>Avg sales</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Sales </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Revenue ​</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06607747"/>
                  </a:ext>
                </a:extLst>
              </a:tr>
              <a:tr h="275460">
                <a:tc>
                  <a:txBody>
                    <a:bodyPr/>
                    <a:lstStyle/>
                    <a:p>
                      <a:pPr algn="l" fontAlgn="b"/>
                      <a:r>
                        <a:rPr lang="en-US" sz="1100" u="none" strike="noStrike" dirty="0">
                          <a:solidFill>
                            <a:schemeClr val="bg1"/>
                          </a:solidFill>
                          <a:effectLst/>
                        </a:rPr>
                        <a:t>Tropicana Prem 64 OZ​</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        46,838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18879</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5371</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19,112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9027368"/>
                  </a:ext>
                </a:extLst>
              </a:tr>
              <a:tr h="275460">
                <a:tc>
                  <a:txBody>
                    <a:bodyPr/>
                    <a:lstStyle/>
                    <a:p>
                      <a:pPr algn="l" fontAlgn="b"/>
                      <a:r>
                        <a:rPr lang="en-US" sz="1100" u="none" strike="noStrike" dirty="0">
                          <a:solidFill>
                            <a:schemeClr val="bg1"/>
                          </a:solidFill>
                          <a:effectLst/>
                        </a:rPr>
                        <a:t>Tropicana Prem 96OZ​</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        55,066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11763</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8150</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just" fontAlgn="b"/>
                      <a:r>
                        <a:rPr lang="en-QA" sz="1100" u="none" strike="noStrike" dirty="0">
                          <a:solidFill>
                            <a:schemeClr val="bg1"/>
                          </a:solidFill>
                          <a:effectLst/>
                        </a:rPr>
                        <a:t>                 $       46,269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6545153"/>
                  </a:ext>
                </a:extLst>
              </a:tr>
              <a:tr h="166807">
                <a:tc>
                  <a:txBody>
                    <a:bodyPr/>
                    <a:lstStyle/>
                    <a:p>
                      <a:pPr algn="l" fontAlgn="b"/>
                      <a:r>
                        <a:rPr lang="en-US" sz="1100" u="none" strike="noStrike">
                          <a:solidFill>
                            <a:schemeClr val="bg1"/>
                          </a:solidFill>
                          <a:effectLst/>
                        </a:rPr>
                        <a:t>Tropicana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        29,586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14898</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144452</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just" fontAlgn="b"/>
                      <a:r>
                        <a:rPr lang="en-QA" sz="1100" u="none" strike="noStrike" dirty="0">
                          <a:solidFill>
                            <a:schemeClr val="bg1"/>
                          </a:solidFill>
                          <a:effectLst/>
                        </a:rPr>
                        <a:t>                 $     216,991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6728105"/>
                  </a:ext>
                </a:extLst>
              </a:tr>
              <a:tr h="275460">
                <a:tc>
                  <a:txBody>
                    <a:bodyPr/>
                    <a:lstStyle/>
                    <a:p>
                      <a:pPr algn="l" fontAlgn="b"/>
                      <a:r>
                        <a:rPr lang="en-US" sz="1100" u="none" strike="noStrike">
                          <a:solidFill>
                            <a:schemeClr val="bg1"/>
                          </a:solidFill>
                          <a:effectLst/>
                        </a:rPr>
                        <a:t>Minute Maid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        36,707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18481</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5672</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just" fontAlgn="b"/>
                      <a:r>
                        <a:rPr lang="en-QA" sz="1100" u="none" strike="noStrike" dirty="0">
                          <a:solidFill>
                            <a:schemeClr val="bg1"/>
                          </a:solidFill>
                          <a:effectLst/>
                        </a:rPr>
                        <a:t>                 $       16,595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0139495"/>
                  </a:ext>
                </a:extLst>
              </a:tr>
              <a:tr h="275460">
                <a:tc>
                  <a:txBody>
                    <a:bodyPr/>
                    <a:lstStyle/>
                    <a:p>
                      <a:pPr algn="l" fontAlgn="b"/>
                      <a:r>
                        <a:rPr lang="en-US" sz="1100" u="none" strike="noStrike">
                          <a:solidFill>
                            <a:schemeClr val="bg1"/>
                          </a:solidFill>
                          <a:effectLst/>
                        </a:rPr>
                        <a:t>Dominik’s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 $        22,432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15359</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1433</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just" fontAlgn="b"/>
                      <a:r>
                        <a:rPr lang="en-QA" sz="1100" u="none" strike="noStrike" dirty="0">
                          <a:solidFill>
                            <a:schemeClr val="bg1"/>
                          </a:solidFill>
                          <a:effectLst/>
                        </a:rPr>
                        <a:t>                 $         3,291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16882380"/>
                  </a:ext>
                </a:extLst>
              </a:tr>
              <a:tr h="166807">
                <a:tc>
                  <a:txBody>
                    <a:bodyPr/>
                    <a:lstStyle/>
                    <a:p>
                      <a:pPr algn="l" fontAlgn="b"/>
                      <a:r>
                        <a:rPr lang="en-US" sz="1100" b="1" u="none" strike="noStrike" dirty="0">
                          <a:solidFill>
                            <a:schemeClr val="bg1"/>
                          </a:solidFill>
                          <a:effectLst/>
                        </a:rPr>
                        <a:t>Total  </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b="1" u="none" strike="noStrike" dirty="0">
                          <a:solidFill>
                            <a:schemeClr val="bg1"/>
                          </a:solidFill>
                          <a:effectLst/>
                        </a:rPr>
                        <a:t> $      190,628 </a:t>
                      </a:r>
                      <a:endParaRPr lang="en-QA"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b="1" u="none" strike="noStrike" dirty="0">
                          <a:solidFill>
                            <a:schemeClr val="bg1"/>
                          </a:solidFill>
                          <a:effectLst/>
                        </a:rPr>
                        <a:t>79380</a:t>
                      </a:r>
                      <a:endParaRPr lang="en-QA"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b="1" u="none" strike="noStrike" dirty="0">
                          <a:solidFill>
                            <a:schemeClr val="bg1"/>
                          </a:solidFill>
                          <a:effectLst/>
                        </a:rPr>
                        <a:t>165078</a:t>
                      </a:r>
                      <a:endParaRPr lang="en-QA"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just" fontAlgn="b"/>
                      <a:r>
                        <a:rPr lang="en-QA" sz="1100" b="1" u="none" strike="noStrike" dirty="0">
                          <a:solidFill>
                            <a:schemeClr val="bg1"/>
                          </a:solidFill>
                          <a:effectLst/>
                        </a:rPr>
                        <a:t>                 $     302,259 </a:t>
                      </a:r>
                      <a:endParaRPr lang="en-QA" sz="11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4993105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1F0E1C4A-316C-CC49-ADBA-910829D0398D}"/>
              </a:ext>
            </a:extLst>
          </p:cNvPr>
          <p:cNvGraphicFramePr>
            <a:graphicFrameLocks/>
          </p:cNvGraphicFramePr>
          <p:nvPr>
            <p:extLst>
              <p:ext uri="{D42A27DB-BD31-4B8C-83A1-F6EECF244321}">
                <p14:modId xmlns:p14="http://schemas.microsoft.com/office/powerpoint/2010/main" val="2610157670"/>
              </p:ext>
            </p:extLst>
          </p:nvPr>
        </p:nvGraphicFramePr>
        <p:xfrm>
          <a:off x="769981" y="3013339"/>
          <a:ext cx="7570033" cy="199101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BEACC02-3F6D-4DCF-9E96-839D1AC97457}"/>
              </a:ext>
            </a:extLst>
          </p:cNvPr>
          <p:cNvSpPr>
            <a:spLocks noGrp="1"/>
          </p:cNvSpPr>
          <p:nvPr>
            <p:ph type="title"/>
          </p:nvPr>
        </p:nvSpPr>
        <p:spPr>
          <a:xfrm>
            <a:off x="769981" y="40482"/>
            <a:ext cx="7717500" cy="717300"/>
          </a:xfrm>
        </p:spPr>
        <p:txBody>
          <a:bodyPr/>
          <a:lstStyle/>
          <a:p>
            <a:pPr algn="l"/>
            <a:r>
              <a:rPr lang="en-US" sz="2400" dirty="0"/>
              <a:t>Results: Optimized profit</a:t>
            </a:r>
          </a:p>
        </p:txBody>
      </p:sp>
      <p:sp>
        <p:nvSpPr>
          <p:cNvPr id="10" name="TextBox 9">
            <a:extLst>
              <a:ext uri="{FF2B5EF4-FFF2-40B4-BE49-F238E27FC236}">
                <a16:creationId xmlns:a16="http://schemas.microsoft.com/office/drawing/2014/main" id="{F0BFF744-FDF2-4A4C-9B76-B1E599F99018}"/>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A06AAFEB-CB8A-47E1-BD1A-7CFEAD8A61EC}"/>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3" name="Table 2">
            <a:extLst>
              <a:ext uri="{FF2B5EF4-FFF2-40B4-BE49-F238E27FC236}">
                <a16:creationId xmlns:a16="http://schemas.microsoft.com/office/drawing/2014/main" id="{8B7AD45D-9EDD-C74B-816D-890CF042CC49}"/>
              </a:ext>
            </a:extLst>
          </p:cNvPr>
          <p:cNvGraphicFramePr>
            <a:graphicFrameLocks noGrp="1"/>
          </p:cNvGraphicFramePr>
          <p:nvPr>
            <p:extLst>
              <p:ext uri="{D42A27DB-BD31-4B8C-83A1-F6EECF244321}">
                <p14:modId xmlns:p14="http://schemas.microsoft.com/office/powerpoint/2010/main" val="359100214"/>
              </p:ext>
            </p:extLst>
          </p:nvPr>
        </p:nvGraphicFramePr>
        <p:xfrm>
          <a:off x="261612" y="636069"/>
          <a:ext cx="8620776" cy="1740410"/>
        </p:xfrm>
        <a:graphic>
          <a:graphicData uri="http://schemas.openxmlformats.org/drawingml/2006/table">
            <a:tbl>
              <a:tblPr>
                <a:tableStyleId>{FBD0A497-0318-43BA-858F-4D9A6AB8FD94}</a:tableStyleId>
              </a:tblPr>
              <a:tblGrid>
                <a:gridCol w="1733855">
                  <a:extLst>
                    <a:ext uri="{9D8B030D-6E8A-4147-A177-3AD203B41FA5}">
                      <a16:colId xmlns:a16="http://schemas.microsoft.com/office/drawing/2014/main" val="3027817782"/>
                    </a:ext>
                  </a:extLst>
                </a:gridCol>
                <a:gridCol w="1054862">
                  <a:extLst>
                    <a:ext uri="{9D8B030D-6E8A-4147-A177-3AD203B41FA5}">
                      <a16:colId xmlns:a16="http://schemas.microsoft.com/office/drawing/2014/main" val="1566185590"/>
                    </a:ext>
                  </a:extLst>
                </a:gridCol>
                <a:gridCol w="1418609">
                  <a:extLst>
                    <a:ext uri="{9D8B030D-6E8A-4147-A177-3AD203B41FA5}">
                      <a16:colId xmlns:a16="http://schemas.microsoft.com/office/drawing/2014/main" val="436360118"/>
                    </a:ext>
                  </a:extLst>
                </a:gridCol>
                <a:gridCol w="1079113">
                  <a:extLst>
                    <a:ext uri="{9D8B030D-6E8A-4147-A177-3AD203B41FA5}">
                      <a16:colId xmlns:a16="http://schemas.microsoft.com/office/drawing/2014/main" val="2989825368"/>
                    </a:ext>
                  </a:extLst>
                </a:gridCol>
                <a:gridCol w="1184264">
                  <a:extLst>
                    <a:ext uri="{9D8B030D-6E8A-4147-A177-3AD203B41FA5}">
                      <a16:colId xmlns:a16="http://schemas.microsoft.com/office/drawing/2014/main" val="1811179316"/>
                    </a:ext>
                  </a:extLst>
                </a:gridCol>
                <a:gridCol w="1070960">
                  <a:extLst>
                    <a:ext uri="{9D8B030D-6E8A-4147-A177-3AD203B41FA5}">
                      <a16:colId xmlns:a16="http://schemas.microsoft.com/office/drawing/2014/main" val="3291374254"/>
                    </a:ext>
                  </a:extLst>
                </a:gridCol>
                <a:gridCol w="1079113">
                  <a:extLst>
                    <a:ext uri="{9D8B030D-6E8A-4147-A177-3AD203B41FA5}">
                      <a16:colId xmlns:a16="http://schemas.microsoft.com/office/drawing/2014/main" val="1010705566"/>
                    </a:ext>
                  </a:extLst>
                </a:gridCol>
              </a:tblGrid>
              <a:tr h="154308">
                <a:tc rowSpan="2">
                  <a:txBody>
                    <a:bodyPr/>
                    <a:lstStyle/>
                    <a:p>
                      <a:pPr algn="ctr" fontAlgn="ctr"/>
                      <a:r>
                        <a:rPr lang="en-US" sz="1200" b="1" u="none" strike="noStrike" dirty="0">
                          <a:solidFill>
                            <a:schemeClr val="bg1"/>
                          </a:solidFill>
                          <a:effectLst/>
                        </a:rPr>
                        <a:t>Products</a:t>
                      </a:r>
                      <a:endParaRPr lang="en-US" sz="1200" b="1" i="0" u="none" strike="noStrike" dirty="0">
                        <a:solidFill>
                          <a:schemeClr val="bg1"/>
                        </a:solidFill>
                        <a:effectLst/>
                        <a:latin typeface="Calibri" panose="020F0502020204030204" pitchFamily="34" charset="0"/>
                      </a:endParaRPr>
                    </a:p>
                  </a:txBody>
                  <a:tcPr marL="9525" marR="9525" marT="9525" marB="0" anchor="ctr"/>
                </a:tc>
                <a:tc gridSpan="3">
                  <a:txBody>
                    <a:bodyPr/>
                    <a:lstStyle/>
                    <a:p>
                      <a:pPr algn="ctr" fontAlgn="b"/>
                      <a:r>
                        <a:rPr lang="en-US" sz="1100" u="none" strike="noStrike" dirty="0">
                          <a:solidFill>
                            <a:schemeClr val="bg1"/>
                          </a:solidFill>
                          <a:effectLst/>
                        </a:rPr>
                        <a:t>Historical </a:t>
                      </a:r>
                      <a:endParaRPr lang="en-US" sz="1100" b="0" i="0" u="none" strike="noStrike" dirty="0">
                        <a:solidFill>
                          <a:schemeClr val="bg1"/>
                        </a:solidFill>
                        <a:effectLst/>
                        <a:latin typeface="Calibri" panose="020F0502020204030204" pitchFamily="34" charset="0"/>
                      </a:endParaRPr>
                    </a:p>
                  </a:txBody>
                  <a:tcPr marL="9525" marR="9525" marT="9525" marB="0" anchor="b"/>
                </a:tc>
                <a:tc hMerge="1">
                  <a:txBody>
                    <a:bodyPr/>
                    <a:lstStyle/>
                    <a:p>
                      <a:endParaRPr lang="en-QA"/>
                    </a:p>
                  </a:txBody>
                  <a:tcPr/>
                </a:tc>
                <a:tc hMerge="1">
                  <a:txBody>
                    <a:bodyPr/>
                    <a:lstStyle/>
                    <a:p>
                      <a:endParaRPr lang="en-QA"/>
                    </a:p>
                  </a:txBody>
                  <a:tcPr/>
                </a:tc>
                <a:tc gridSpan="3">
                  <a:txBody>
                    <a:bodyPr/>
                    <a:lstStyle/>
                    <a:p>
                      <a:pPr algn="ctr" fontAlgn="b"/>
                      <a:r>
                        <a:rPr lang="en-US" sz="1100" u="none" strike="noStrike">
                          <a:solidFill>
                            <a:schemeClr val="bg1"/>
                          </a:solidFill>
                          <a:effectLst/>
                        </a:rPr>
                        <a:t>Optimized</a:t>
                      </a:r>
                      <a:endParaRPr lang="en-US" sz="1100" b="0" i="0" u="none" strike="noStrike">
                        <a:solidFill>
                          <a:schemeClr val="bg1"/>
                        </a:solidFill>
                        <a:effectLst/>
                        <a:latin typeface="Calibri" panose="020F0502020204030204" pitchFamily="34" charset="0"/>
                      </a:endParaRPr>
                    </a:p>
                  </a:txBody>
                  <a:tcPr marL="9525" marR="9525" marT="9525" marB="0" anchor="b"/>
                </a:tc>
                <a:tc hMerge="1">
                  <a:txBody>
                    <a:bodyPr/>
                    <a:lstStyle/>
                    <a:p>
                      <a:endParaRPr lang="en-QA"/>
                    </a:p>
                  </a:txBody>
                  <a:tcPr/>
                </a:tc>
                <a:tc hMerge="1">
                  <a:txBody>
                    <a:bodyPr/>
                    <a:lstStyle/>
                    <a:p>
                      <a:endParaRPr lang="en-QA"/>
                    </a:p>
                  </a:txBody>
                  <a:tcPr/>
                </a:tc>
                <a:extLst>
                  <a:ext uri="{0D108BD9-81ED-4DB2-BD59-A6C34878D82A}">
                    <a16:rowId xmlns:a16="http://schemas.microsoft.com/office/drawing/2014/main" val="1108017400"/>
                  </a:ext>
                </a:extLst>
              </a:tr>
              <a:tr h="154308">
                <a:tc vMerge="1">
                  <a:txBody>
                    <a:bodyPr/>
                    <a:lstStyle/>
                    <a:p>
                      <a:endParaRPr lang="en-QA"/>
                    </a:p>
                  </a:txBody>
                  <a:tcPr/>
                </a:tc>
                <a:tc>
                  <a:txBody>
                    <a:bodyPr/>
                    <a:lstStyle/>
                    <a:p>
                      <a:pPr algn="l" fontAlgn="b"/>
                      <a:r>
                        <a:rPr lang="en-US" sz="1100" u="none" strike="noStrike" dirty="0">
                          <a:solidFill>
                            <a:schemeClr val="bg1"/>
                          </a:solidFill>
                          <a:effectLst/>
                        </a:rPr>
                        <a:t>Avg Price</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Avg Gross margin</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Avg Profit</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dirty="0">
                          <a:solidFill>
                            <a:schemeClr val="bg1"/>
                          </a:solidFill>
                          <a:effectLst/>
                        </a:rPr>
                        <a:t>Price </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Gross  Margin </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u="none" strike="noStrike">
                          <a:solidFill>
                            <a:schemeClr val="bg1"/>
                          </a:solidFill>
                          <a:effectLst/>
                        </a:rPr>
                        <a:t>Profit</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52032517"/>
                  </a:ext>
                </a:extLst>
              </a:tr>
              <a:tr h="241783">
                <a:tc>
                  <a:txBody>
                    <a:bodyPr/>
                    <a:lstStyle/>
                    <a:p>
                      <a:pPr algn="l" fontAlgn="b"/>
                      <a:r>
                        <a:rPr lang="en-US" sz="1100" b="1" u="none" strike="noStrike" dirty="0">
                          <a:solidFill>
                            <a:schemeClr val="bg1"/>
                          </a:solidFill>
                          <a:effectLst/>
                        </a:rPr>
                        <a:t>Tropicana Prem 64 OZ​</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2.90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28%</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10,371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i="0" u="none" strike="noStrike" dirty="0">
                          <a:solidFill>
                            <a:schemeClr val="bg1"/>
                          </a:solidFill>
                          <a:effectLst/>
                          <a:latin typeface="Calibri" panose="020F0502020204030204" pitchFamily="34" charset="0"/>
                        </a:rPr>
                        <a:t> $               3.56 </a:t>
                      </a:r>
                    </a:p>
                  </a:txBody>
                  <a:tcPr marL="9525" marR="9525" marT="9525" marB="0" anchor="b"/>
                </a:tc>
                <a:tc>
                  <a:txBody>
                    <a:bodyPr/>
                    <a:lstStyle/>
                    <a:p>
                      <a:pPr algn="r" fontAlgn="b"/>
                      <a:r>
                        <a:rPr lang="en-QA" sz="1100" b="0" i="0" u="none" strike="noStrike" dirty="0">
                          <a:solidFill>
                            <a:srgbClr val="85F211"/>
                          </a:solidFill>
                          <a:effectLst/>
                          <a:latin typeface="Calibri" panose="020F0502020204030204" pitchFamily="34" charset="0"/>
                        </a:rPr>
                        <a:t>39%</a:t>
                      </a: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7,395 </a:t>
                      </a:r>
                    </a:p>
                  </a:txBody>
                  <a:tcPr marL="9525" marR="9525" marT="9525" marB="0" anchor="b"/>
                </a:tc>
                <a:extLst>
                  <a:ext uri="{0D108BD9-81ED-4DB2-BD59-A6C34878D82A}">
                    <a16:rowId xmlns:a16="http://schemas.microsoft.com/office/drawing/2014/main" val="1505585319"/>
                  </a:ext>
                </a:extLst>
              </a:tr>
              <a:tr h="241783">
                <a:tc>
                  <a:txBody>
                    <a:bodyPr/>
                    <a:lstStyle/>
                    <a:p>
                      <a:pPr algn="l" fontAlgn="b"/>
                      <a:r>
                        <a:rPr lang="en-US" sz="1100" b="1" u="none" strike="noStrike" dirty="0">
                          <a:solidFill>
                            <a:schemeClr val="bg1"/>
                          </a:solidFill>
                          <a:effectLst/>
                        </a:rPr>
                        <a:t>Tropicana Prem 96OZ​</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a:solidFill>
                            <a:schemeClr val="bg1"/>
                          </a:solidFill>
                          <a:effectLst/>
                        </a:rPr>
                        <a:t> $              4.80 </a:t>
                      </a:r>
                      <a:endParaRPr lang="en-QA" sz="1100" b="0" i="0" u="none" strike="noStrike">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29%</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15,365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5.68 </a:t>
                      </a:r>
                    </a:p>
                  </a:txBody>
                  <a:tcPr marL="9525" marR="9525" marT="9525" marB="0" anchor="b"/>
                </a:tc>
                <a:tc>
                  <a:txBody>
                    <a:bodyPr/>
                    <a:lstStyle/>
                    <a:p>
                      <a:pPr algn="r" fontAlgn="b"/>
                      <a:r>
                        <a:rPr lang="en-QA" sz="1100" b="0" i="0" u="none" strike="noStrike" dirty="0">
                          <a:solidFill>
                            <a:srgbClr val="85F211"/>
                          </a:solidFill>
                          <a:effectLst/>
                          <a:latin typeface="Calibri" panose="020F0502020204030204" pitchFamily="34" charset="0"/>
                        </a:rPr>
                        <a:t>35%</a:t>
                      </a: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16,297 </a:t>
                      </a:r>
                    </a:p>
                  </a:txBody>
                  <a:tcPr marL="9525" marR="9525" marT="9525" marB="0" anchor="b"/>
                </a:tc>
                <a:extLst>
                  <a:ext uri="{0D108BD9-81ED-4DB2-BD59-A6C34878D82A}">
                    <a16:rowId xmlns:a16="http://schemas.microsoft.com/office/drawing/2014/main" val="3671365758"/>
                  </a:ext>
                </a:extLst>
              </a:tr>
              <a:tr h="241783">
                <a:tc>
                  <a:txBody>
                    <a:bodyPr/>
                    <a:lstStyle/>
                    <a:p>
                      <a:pPr algn="l" fontAlgn="b"/>
                      <a:r>
                        <a:rPr lang="en-US" sz="1100" b="1" u="none" strike="noStrike" dirty="0">
                          <a:solidFill>
                            <a:schemeClr val="bg1"/>
                          </a:solidFill>
                          <a:effectLst/>
                        </a:rPr>
                        <a:t>Tropicana  64 OZ​</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2.30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a:solidFill>
                            <a:schemeClr val="bg1"/>
                          </a:solidFill>
                          <a:effectLst/>
                        </a:rPr>
                        <a:t>29%</a:t>
                      </a:r>
                      <a:endParaRPr lang="en-QA"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6,109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1.50 </a:t>
                      </a:r>
                    </a:p>
                  </a:txBody>
                  <a:tcPr marL="9525" marR="9525" marT="9525" marB="0" anchor="b"/>
                </a:tc>
                <a:tc>
                  <a:txBody>
                    <a:bodyPr/>
                    <a:lstStyle/>
                    <a:p>
                      <a:pPr algn="r" fontAlgn="b"/>
                      <a:r>
                        <a:rPr lang="en-QA" sz="1100" b="0" i="0" u="none" strike="noStrike" dirty="0">
                          <a:solidFill>
                            <a:srgbClr val="FF0000"/>
                          </a:solidFill>
                          <a:effectLst/>
                          <a:latin typeface="Calibri" panose="020F0502020204030204" pitchFamily="34" charset="0"/>
                        </a:rPr>
                        <a:t>13%</a:t>
                      </a:r>
                    </a:p>
                  </a:txBody>
                  <a:tcPr marL="9525" marR="9525" marT="9525" marB="0" anchor="b"/>
                </a:tc>
                <a:tc>
                  <a:txBody>
                    <a:bodyPr/>
                    <a:lstStyle/>
                    <a:p>
                      <a:pPr algn="l" fontAlgn="b"/>
                      <a:r>
                        <a:rPr lang="en-QA" sz="1100" b="0" i="0" u="none" strike="noStrike" dirty="0">
                          <a:solidFill>
                            <a:schemeClr val="bg1"/>
                          </a:solidFill>
                          <a:effectLst/>
                          <a:latin typeface="Calibri" panose="020F0502020204030204" pitchFamily="34" charset="0"/>
                        </a:rPr>
                        <a:t> $         28,653 </a:t>
                      </a:r>
                    </a:p>
                  </a:txBody>
                  <a:tcPr marL="9525" marR="9525" marT="9525" marB="0" anchor="b"/>
                </a:tc>
                <a:extLst>
                  <a:ext uri="{0D108BD9-81ED-4DB2-BD59-A6C34878D82A}">
                    <a16:rowId xmlns:a16="http://schemas.microsoft.com/office/drawing/2014/main" val="3753652027"/>
                  </a:ext>
                </a:extLst>
              </a:tr>
              <a:tr h="241783">
                <a:tc>
                  <a:txBody>
                    <a:bodyPr/>
                    <a:lstStyle/>
                    <a:p>
                      <a:pPr algn="l" fontAlgn="b"/>
                      <a:r>
                        <a:rPr lang="en-US" sz="1100" b="1" u="none" strike="noStrike" dirty="0">
                          <a:solidFill>
                            <a:schemeClr val="bg1"/>
                          </a:solidFill>
                          <a:effectLst/>
                        </a:rPr>
                        <a:t>Minute Maid 64 OZ​</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2.27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a:solidFill>
                            <a:schemeClr val="bg1"/>
                          </a:solidFill>
                          <a:effectLst/>
                        </a:rPr>
                        <a:t>25%</a:t>
                      </a:r>
                      <a:endParaRPr lang="en-QA"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7,331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i="0" u="none" strike="noStrike" dirty="0">
                          <a:solidFill>
                            <a:schemeClr val="bg1"/>
                          </a:solidFill>
                          <a:effectLst/>
                          <a:latin typeface="Calibri" panose="020F0502020204030204" pitchFamily="34" charset="0"/>
                        </a:rPr>
                        <a:t> $               2.96 </a:t>
                      </a:r>
                    </a:p>
                  </a:txBody>
                  <a:tcPr marL="9525" marR="9525" marT="9525" marB="0" anchor="b"/>
                </a:tc>
                <a:tc>
                  <a:txBody>
                    <a:bodyPr/>
                    <a:lstStyle/>
                    <a:p>
                      <a:pPr algn="r" fontAlgn="b"/>
                      <a:r>
                        <a:rPr lang="en-QA" sz="1100" b="0" i="0" u="none" strike="noStrike" dirty="0">
                          <a:solidFill>
                            <a:srgbClr val="85F211"/>
                          </a:solidFill>
                          <a:effectLst/>
                          <a:latin typeface="Calibri" panose="020F0502020204030204" pitchFamily="34" charset="0"/>
                        </a:rPr>
                        <a:t>38%</a:t>
                      </a: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6,336 </a:t>
                      </a:r>
                    </a:p>
                  </a:txBody>
                  <a:tcPr marL="9525" marR="9525" marT="9525" marB="0" anchor="b"/>
                </a:tc>
                <a:extLst>
                  <a:ext uri="{0D108BD9-81ED-4DB2-BD59-A6C34878D82A}">
                    <a16:rowId xmlns:a16="http://schemas.microsoft.com/office/drawing/2014/main" val="2103170587"/>
                  </a:ext>
                </a:extLst>
              </a:tr>
              <a:tr h="241783">
                <a:tc>
                  <a:txBody>
                    <a:bodyPr/>
                    <a:lstStyle/>
                    <a:p>
                      <a:pPr algn="l" fontAlgn="b"/>
                      <a:r>
                        <a:rPr lang="en-US" sz="1100" b="1" u="none" strike="noStrike" dirty="0">
                          <a:solidFill>
                            <a:schemeClr val="bg1"/>
                          </a:solidFill>
                          <a:effectLst/>
                        </a:rPr>
                        <a:t>Dominik’s 64 OZ​​</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1.71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r" fontAlgn="b"/>
                      <a:r>
                        <a:rPr lang="en-QA" sz="1100" u="none" strike="noStrike" dirty="0">
                          <a:solidFill>
                            <a:schemeClr val="bg1"/>
                          </a:solidFill>
                          <a:effectLst/>
                        </a:rPr>
                        <a:t>29%</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u="none" strike="noStrike" dirty="0">
                          <a:solidFill>
                            <a:schemeClr val="bg1"/>
                          </a:solidFill>
                          <a:effectLst/>
                        </a:rPr>
                        <a:t> $            4,858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i="0" u="none" strike="noStrike">
                          <a:solidFill>
                            <a:schemeClr val="bg1"/>
                          </a:solidFill>
                          <a:effectLst/>
                          <a:latin typeface="Calibri" panose="020F0502020204030204" pitchFamily="34" charset="0"/>
                        </a:rPr>
                        <a:t> $               2.30 </a:t>
                      </a:r>
                    </a:p>
                  </a:txBody>
                  <a:tcPr marL="9525" marR="9525" marT="9525" marB="0" anchor="b"/>
                </a:tc>
                <a:tc>
                  <a:txBody>
                    <a:bodyPr/>
                    <a:lstStyle/>
                    <a:p>
                      <a:pPr algn="r" fontAlgn="b"/>
                      <a:r>
                        <a:rPr lang="en-QA" sz="1100" b="0" i="0" u="none" strike="noStrike" dirty="0">
                          <a:solidFill>
                            <a:srgbClr val="85F211"/>
                          </a:solidFill>
                          <a:effectLst/>
                          <a:latin typeface="Calibri" panose="020F0502020204030204" pitchFamily="34" charset="0"/>
                        </a:rPr>
                        <a:t>46%</a:t>
                      </a:r>
                    </a:p>
                  </a:txBody>
                  <a:tcPr marL="9525" marR="9525" marT="9525" marB="0" anchor="b"/>
                </a:tc>
                <a:tc>
                  <a:txBody>
                    <a:bodyPr/>
                    <a:lstStyle/>
                    <a:p>
                      <a:pPr algn="l" fontAlgn="b"/>
                      <a:r>
                        <a:rPr lang="en-QA" sz="1100" b="0" i="0" u="none" strike="noStrike" dirty="0">
                          <a:solidFill>
                            <a:schemeClr val="bg1"/>
                          </a:solidFill>
                          <a:effectLst/>
                          <a:latin typeface="Calibri" panose="020F0502020204030204" pitchFamily="34" charset="0"/>
                        </a:rPr>
                        <a:t> $            1,516 </a:t>
                      </a:r>
                    </a:p>
                  </a:txBody>
                  <a:tcPr marL="9525" marR="9525" marT="9525" marB="0" anchor="b"/>
                </a:tc>
                <a:extLst>
                  <a:ext uri="{0D108BD9-81ED-4DB2-BD59-A6C34878D82A}">
                    <a16:rowId xmlns:a16="http://schemas.microsoft.com/office/drawing/2014/main" val="476823317"/>
                  </a:ext>
                </a:extLst>
              </a:tr>
              <a:tr h="154308">
                <a:tc gridSpan="3">
                  <a:txBody>
                    <a:bodyPr/>
                    <a:lstStyle/>
                    <a:p>
                      <a:pPr algn="ctr" fontAlgn="b"/>
                      <a:r>
                        <a:rPr lang="en-US" sz="1100" b="1" u="none" strike="noStrike" dirty="0">
                          <a:solidFill>
                            <a:schemeClr val="bg1"/>
                          </a:solidFill>
                          <a:effectLst/>
                        </a:rPr>
                        <a:t>Total </a:t>
                      </a:r>
                      <a:endParaRPr lang="en-US" sz="1100" b="1" i="0" u="none" strike="noStrike" dirty="0">
                        <a:solidFill>
                          <a:schemeClr val="bg1"/>
                        </a:solidFill>
                        <a:effectLst/>
                        <a:latin typeface="Calibri" panose="020F0502020204030204" pitchFamily="34" charset="0"/>
                      </a:endParaRPr>
                    </a:p>
                  </a:txBody>
                  <a:tcPr marL="9525" marR="9525" marT="9525" marB="0" anchor="b"/>
                </a:tc>
                <a:tc hMerge="1">
                  <a:txBody>
                    <a:bodyPr/>
                    <a:lstStyle/>
                    <a:p>
                      <a:endParaRPr lang="en-QA"/>
                    </a:p>
                  </a:txBody>
                  <a:tcPr/>
                </a:tc>
                <a:tc hMerge="1">
                  <a:txBody>
                    <a:bodyPr/>
                    <a:lstStyle/>
                    <a:p>
                      <a:endParaRPr lang="en-QA"/>
                    </a:p>
                  </a:txBody>
                  <a:tcPr/>
                </a:tc>
                <a:tc>
                  <a:txBody>
                    <a:bodyPr/>
                    <a:lstStyle/>
                    <a:p>
                      <a:pPr algn="l" fontAlgn="b"/>
                      <a:r>
                        <a:rPr lang="en-QA" sz="1100" b="1" u="none" strike="noStrike" dirty="0">
                          <a:solidFill>
                            <a:schemeClr val="bg1"/>
                          </a:solidFill>
                          <a:effectLst/>
                        </a:rPr>
                        <a:t> $         44,035 </a:t>
                      </a:r>
                      <a:endParaRPr lang="en-QA" sz="1100" b="1" i="0" u="none" strike="noStrike" dirty="0">
                        <a:solidFill>
                          <a:schemeClr val="bg1"/>
                        </a:solidFill>
                        <a:effectLst/>
                        <a:latin typeface="Calibri" panose="020F0502020204030204" pitchFamily="34" charset="0"/>
                      </a:endParaRPr>
                    </a:p>
                  </a:txBody>
                  <a:tcPr marL="9525" marR="9525" marT="9525" marB="0" anchor="b"/>
                </a:tc>
                <a:tc gridSpan="2">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lang="en-QA" sz="1100" dirty="0">
                          <a:solidFill>
                            <a:srgbClr val="85F211"/>
                          </a:solidFill>
                        </a:rPr>
                        <a:t>37% increase in total profit</a:t>
                      </a:r>
                    </a:p>
                  </a:txBody>
                  <a:tcPr marL="9525" marR="9525" marT="9525" marB="0" anchor="b"/>
                </a:tc>
                <a:tc hMerge="1">
                  <a:txBody>
                    <a:bodyPr/>
                    <a:lstStyle/>
                    <a:p>
                      <a:pPr algn="r" fontAlgn="b"/>
                      <a:endParaRPr lang="en-Q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QA" sz="1100" b="1" i="0" u="none" strike="noStrike" dirty="0">
                          <a:solidFill>
                            <a:srgbClr val="000000"/>
                          </a:solidFill>
                          <a:effectLst/>
                          <a:latin typeface="Calibri" panose="020F0502020204030204" pitchFamily="34" charset="0"/>
                        </a:rPr>
                        <a:t> </a:t>
                      </a:r>
                      <a:r>
                        <a:rPr lang="en-QA" sz="1100" b="1" i="0" u="none" strike="noStrike" dirty="0">
                          <a:solidFill>
                            <a:schemeClr val="bg1"/>
                          </a:solidFill>
                          <a:effectLst/>
                          <a:latin typeface="Calibri" panose="020F0502020204030204" pitchFamily="34" charset="0"/>
                        </a:rPr>
                        <a:t>$         60,195 </a:t>
                      </a:r>
                    </a:p>
                  </a:txBody>
                  <a:tcPr marL="9525" marR="9525" marT="9525" marB="0" anchor="b"/>
                </a:tc>
                <a:extLst>
                  <a:ext uri="{0D108BD9-81ED-4DB2-BD59-A6C34878D82A}">
                    <a16:rowId xmlns:a16="http://schemas.microsoft.com/office/drawing/2014/main" val="1870518242"/>
                  </a:ext>
                </a:extLst>
              </a:tr>
            </a:tbl>
          </a:graphicData>
        </a:graphic>
      </p:graphicFrame>
      <p:sp>
        <p:nvSpPr>
          <p:cNvPr id="5" name="TextBox 4">
            <a:extLst>
              <a:ext uri="{FF2B5EF4-FFF2-40B4-BE49-F238E27FC236}">
                <a16:creationId xmlns:a16="http://schemas.microsoft.com/office/drawing/2014/main" id="{61127474-C9DD-174C-9989-875DA58F6724}"/>
              </a:ext>
            </a:extLst>
          </p:cNvPr>
          <p:cNvSpPr txBox="1"/>
          <p:nvPr/>
        </p:nvSpPr>
        <p:spPr>
          <a:xfrm>
            <a:off x="3818408" y="3013339"/>
            <a:ext cx="1507184" cy="307777"/>
          </a:xfrm>
          <a:prstGeom prst="rect">
            <a:avLst/>
          </a:prstGeom>
          <a:noFill/>
        </p:spPr>
        <p:txBody>
          <a:bodyPr wrap="square" rtlCol="0">
            <a:spAutoFit/>
          </a:bodyPr>
          <a:lstStyle/>
          <a:p>
            <a:r>
              <a:rPr lang="en-QA" dirty="0"/>
              <a:t>Optimized Profit</a:t>
            </a:r>
          </a:p>
        </p:txBody>
      </p:sp>
      <p:sp>
        <p:nvSpPr>
          <p:cNvPr id="4" name="TextBox 3">
            <a:extLst>
              <a:ext uri="{FF2B5EF4-FFF2-40B4-BE49-F238E27FC236}">
                <a16:creationId xmlns:a16="http://schemas.microsoft.com/office/drawing/2014/main" id="{CA64ACE7-20DE-D241-8225-3EE56B250414}"/>
              </a:ext>
            </a:extLst>
          </p:cNvPr>
          <p:cNvSpPr txBox="1"/>
          <p:nvPr/>
        </p:nvSpPr>
        <p:spPr>
          <a:xfrm>
            <a:off x="329784" y="2497038"/>
            <a:ext cx="7360170" cy="307777"/>
          </a:xfrm>
          <a:prstGeom prst="rect">
            <a:avLst/>
          </a:prstGeom>
          <a:noFill/>
        </p:spPr>
        <p:txBody>
          <a:bodyPr wrap="square" rtlCol="0">
            <a:spAutoFit/>
          </a:bodyPr>
          <a:lstStyle/>
          <a:p>
            <a:pPr marL="285750" indent="-285750">
              <a:buFont typeface="Wingdings" pitchFamily="2" charset="2"/>
              <a:buChar char="Ø"/>
            </a:pPr>
            <a:r>
              <a:rPr lang="en-QA" dirty="0"/>
              <a:t>Marketing methods: Featuring Tropicana 64 oz and displaying Minute maid 64 oz </a:t>
            </a:r>
          </a:p>
        </p:txBody>
      </p:sp>
    </p:spTree>
    <p:extLst>
      <p:ext uri="{BB962C8B-B14F-4D97-AF65-F5344CB8AC3E}">
        <p14:creationId xmlns:p14="http://schemas.microsoft.com/office/powerpoint/2010/main" val="276292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title"/>
          </p:nvPr>
        </p:nvSpPr>
        <p:spPr>
          <a:xfrm>
            <a:off x="709325" y="1046250"/>
            <a:ext cx="492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Insights</a:t>
            </a:r>
            <a:endParaRPr sz="3600"/>
          </a:p>
        </p:txBody>
      </p:sp>
      <p:sp>
        <p:nvSpPr>
          <p:cNvPr id="742" name="Google Shape;742;p38"/>
          <p:cNvSpPr txBox="1">
            <a:spLocks noGrp="1"/>
          </p:cNvSpPr>
          <p:nvPr>
            <p:ph type="subTitle" idx="1"/>
          </p:nvPr>
        </p:nvSpPr>
        <p:spPr>
          <a:xfrm>
            <a:off x="713224" y="1714648"/>
            <a:ext cx="6148375" cy="3094951"/>
          </a:xfrm>
          <a:prstGeom prst="rect">
            <a:avLst/>
          </a:prstGeom>
        </p:spPr>
        <p:txBody>
          <a:bodyPr spcFirstLastPara="1" wrap="square" lIns="91425" tIns="91425" rIns="91425" bIns="91425" anchor="t" anchorCtr="0">
            <a:noAutofit/>
          </a:bodyPr>
          <a:lstStyle/>
          <a:p>
            <a:pPr marL="171450" indent="-171450">
              <a:lnSpc>
                <a:spcPct val="114999"/>
              </a:lnSpc>
              <a:buFont typeface="Wingdings" pitchFamily="2" charset="2"/>
              <a:buChar char="Ø"/>
            </a:pPr>
            <a:endParaRPr lang="en-US" dirty="0">
              <a:ea typeface="Arial"/>
              <a:cs typeface="Arial"/>
            </a:endParaRPr>
          </a:p>
          <a:p>
            <a:pPr>
              <a:lnSpc>
                <a:spcPct val="150000"/>
              </a:lnSpc>
              <a:buFont typeface="Wingdings" pitchFamily="2" charset="2"/>
              <a:buChar char="Ø"/>
            </a:pPr>
            <a:r>
              <a:rPr lang="en-US" dirty="0"/>
              <a:t>37% increase in optimal profit when compared to the historical average.</a:t>
            </a:r>
          </a:p>
          <a:p>
            <a:pPr>
              <a:lnSpc>
                <a:spcPct val="150000"/>
              </a:lnSpc>
              <a:buFont typeface="Wingdings" pitchFamily="2" charset="2"/>
              <a:buChar char="Ø"/>
            </a:pPr>
            <a:r>
              <a:rPr lang="en-US" dirty="0"/>
              <a:t>The featuring Tropicana 64 OZ​ has high profit with the lowest gross margin. </a:t>
            </a:r>
          </a:p>
          <a:p>
            <a:pPr>
              <a:lnSpc>
                <a:spcPct val="150000"/>
              </a:lnSpc>
              <a:buFont typeface="Wingdings" pitchFamily="2" charset="2"/>
              <a:buChar char="Ø"/>
            </a:pPr>
            <a:r>
              <a:rPr lang="en-US" dirty="0"/>
              <a:t>Dominik’s 64 OZ​​ has fewer sales with the highest gross margin.</a:t>
            </a:r>
          </a:p>
          <a:p>
            <a:pPr>
              <a:lnSpc>
                <a:spcPct val="150000"/>
              </a:lnSpc>
              <a:buFont typeface="Wingdings" pitchFamily="2" charset="2"/>
              <a:buChar char="Ø"/>
            </a:pPr>
            <a:r>
              <a:rPr lang="en-US" dirty="0"/>
              <a:t>To generate higher profit than the historical average, Dominick’s should perform at least one marketing method in a week.   </a:t>
            </a:r>
          </a:p>
          <a:p>
            <a:pPr>
              <a:lnSpc>
                <a:spcPct val="150000"/>
              </a:lnSpc>
              <a:buFont typeface="Wingdings" pitchFamily="2" charset="2"/>
              <a:buChar char="Ø"/>
            </a:pPr>
            <a:r>
              <a:rPr lang="en-US" dirty="0"/>
              <a:t>Featuring a product in the brochure is profitable.</a:t>
            </a:r>
            <a:endParaRPr sz="1700" dirty="0">
              <a:solidFill>
                <a:srgbClr val="FFFFFF"/>
              </a:solidFill>
            </a:endParaRPr>
          </a:p>
          <a:p>
            <a:pPr lvl="0" indent="-336550" algn="l" rtl="0">
              <a:lnSpc>
                <a:spcPct val="114999"/>
              </a:lnSpc>
              <a:spcBef>
                <a:spcPts val="0"/>
              </a:spcBef>
              <a:spcAft>
                <a:spcPts val="0"/>
              </a:spcAft>
              <a:buClr>
                <a:srgbClr val="FFFFFF"/>
              </a:buClr>
              <a:buSzPts val="1700"/>
              <a:buFont typeface="Nunito"/>
              <a:buChar char="●"/>
            </a:pPr>
            <a:endParaRPr lang="en" sz="1700" dirty="0">
              <a:solidFill>
                <a:schemeClr val="accent1"/>
              </a:solidFill>
            </a:endParaRPr>
          </a:p>
          <a:p>
            <a:pPr lvl="0" indent="0" algn="l" rtl="0">
              <a:lnSpc>
                <a:spcPct val="115000"/>
              </a:lnSpc>
              <a:spcBef>
                <a:spcPts val="0"/>
              </a:spcBef>
              <a:spcAft>
                <a:spcPts val="0"/>
              </a:spcAft>
              <a:buClr>
                <a:srgbClr val="FFFFFF"/>
              </a:buClr>
              <a:buFont typeface="Nunito"/>
              <a:buNone/>
            </a:pPr>
            <a:endParaRPr sz="1700" dirty="0">
              <a:solidFill>
                <a:schemeClr val="accent1"/>
              </a:solidFill>
            </a:endParaRPr>
          </a:p>
          <a:p>
            <a:pPr marL="0" indent="0">
              <a:buClr>
                <a:srgbClr val="1A1A1A"/>
              </a:buClr>
              <a:buSzPts val="1100"/>
              <a:buFont typeface="Arial"/>
              <a:buNone/>
            </a:pPr>
            <a:endParaRPr lang="en-US" dirty="0">
              <a:solidFill>
                <a:schemeClr val="accent1"/>
              </a:solidFill>
            </a:endParaRPr>
          </a:p>
          <a:p>
            <a:pPr marL="0" indent="0">
              <a:buClr>
                <a:schemeClr val="dk1"/>
              </a:buClr>
              <a:buSzPts val="1100"/>
              <a:buNone/>
            </a:pPr>
            <a:endParaRPr lang="en-US" dirty="0">
              <a:solidFill>
                <a:schemeClr val="accent1"/>
              </a:solidFill>
            </a:endParaRPr>
          </a:p>
        </p:txBody>
      </p:sp>
      <p:pic>
        <p:nvPicPr>
          <p:cNvPr id="744" name="Google Shape;744;p38"/>
          <p:cNvPicPr preferRelativeResize="0"/>
          <p:nvPr/>
        </p:nvPicPr>
        <p:blipFill>
          <a:blip r:embed="rId3">
            <a:alphaModFix/>
          </a:blip>
          <a:stretch>
            <a:fillRect/>
          </a:stretch>
        </p:blipFill>
        <p:spPr>
          <a:xfrm rot="10800000" flipH="1">
            <a:off x="7142525" y="174875"/>
            <a:ext cx="2107475" cy="1687400"/>
          </a:xfrm>
          <a:prstGeom prst="rect">
            <a:avLst/>
          </a:prstGeom>
          <a:noFill/>
          <a:ln>
            <a:noFill/>
          </a:ln>
        </p:spPr>
      </p:pic>
      <p:pic>
        <p:nvPicPr>
          <p:cNvPr id="745" name="Google Shape;745;p38"/>
          <p:cNvPicPr preferRelativeResize="0"/>
          <p:nvPr/>
        </p:nvPicPr>
        <p:blipFill>
          <a:blip r:embed="rId3">
            <a:alphaModFix/>
          </a:blip>
          <a:stretch>
            <a:fillRect/>
          </a:stretch>
        </p:blipFill>
        <p:spPr>
          <a:xfrm rot="8100000">
            <a:off x="5733060" y="792248"/>
            <a:ext cx="1605302" cy="1285326"/>
          </a:xfrm>
          <a:prstGeom prst="rect">
            <a:avLst/>
          </a:prstGeom>
          <a:noFill/>
          <a:ln>
            <a:noFill/>
          </a:ln>
        </p:spPr>
      </p:pic>
    </p:spTree>
    <p:extLst>
      <p:ext uri="{BB962C8B-B14F-4D97-AF65-F5344CB8AC3E}">
        <p14:creationId xmlns:p14="http://schemas.microsoft.com/office/powerpoint/2010/main" val="3584711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7CC58-2D23-6341-A948-279512A2EF3D}"/>
              </a:ext>
            </a:extLst>
          </p:cNvPr>
          <p:cNvSpPr>
            <a:spLocks noGrp="1"/>
          </p:cNvSpPr>
          <p:nvPr>
            <p:ph type="title"/>
          </p:nvPr>
        </p:nvSpPr>
        <p:spPr/>
        <p:txBody>
          <a:bodyPr/>
          <a:lstStyle/>
          <a:p>
            <a:r>
              <a:rPr lang="en-QA" dirty="0"/>
              <a:t>Recommendation</a:t>
            </a:r>
          </a:p>
        </p:txBody>
      </p:sp>
      <p:sp>
        <p:nvSpPr>
          <p:cNvPr id="3" name="Subtitle 2">
            <a:extLst>
              <a:ext uri="{FF2B5EF4-FFF2-40B4-BE49-F238E27FC236}">
                <a16:creationId xmlns:a16="http://schemas.microsoft.com/office/drawing/2014/main" id="{54CC53DB-F5EF-5842-8E70-1AF0C4048512}"/>
              </a:ext>
            </a:extLst>
          </p:cNvPr>
          <p:cNvSpPr>
            <a:spLocks noGrp="1"/>
          </p:cNvSpPr>
          <p:nvPr>
            <p:ph type="body" idx="1"/>
          </p:nvPr>
        </p:nvSpPr>
        <p:spPr/>
        <p:txBody>
          <a:bodyPr/>
          <a:lstStyle/>
          <a:p>
            <a:pPr marL="311150" indent="-171450">
              <a:buFont typeface="Wingdings" pitchFamily="2" charset="2"/>
              <a:buChar char="Ø"/>
            </a:pPr>
            <a:r>
              <a:rPr lang="en-US" dirty="0"/>
              <a:t>Optimal Marketing strategy for 5 weeks. Following the same pattern will benefit the company to generate the most optimal profit with the orange juices.</a:t>
            </a:r>
            <a:endParaRPr lang="en-QA" dirty="0"/>
          </a:p>
        </p:txBody>
      </p:sp>
      <p:graphicFrame>
        <p:nvGraphicFramePr>
          <p:cNvPr id="6" name="Table 5">
            <a:extLst>
              <a:ext uri="{FF2B5EF4-FFF2-40B4-BE49-F238E27FC236}">
                <a16:creationId xmlns:a16="http://schemas.microsoft.com/office/drawing/2014/main" id="{133C20BF-1B12-2D4F-B4E9-1C7DDCFB1998}"/>
              </a:ext>
            </a:extLst>
          </p:cNvPr>
          <p:cNvGraphicFramePr>
            <a:graphicFrameLocks noGrp="1"/>
          </p:cNvGraphicFramePr>
          <p:nvPr>
            <p:extLst>
              <p:ext uri="{D42A27DB-BD31-4B8C-83A1-F6EECF244321}">
                <p14:modId xmlns:p14="http://schemas.microsoft.com/office/powerpoint/2010/main" val="1877411096"/>
              </p:ext>
            </p:extLst>
          </p:nvPr>
        </p:nvGraphicFramePr>
        <p:xfrm>
          <a:off x="418626" y="1674378"/>
          <a:ext cx="8526184" cy="1434350"/>
        </p:xfrm>
        <a:graphic>
          <a:graphicData uri="http://schemas.openxmlformats.org/drawingml/2006/table">
            <a:tbl>
              <a:tblPr>
                <a:tableStyleId>{FBD0A497-0318-43BA-858F-4D9A6AB8FD94}</a:tableStyleId>
              </a:tblPr>
              <a:tblGrid>
                <a:gridCol w="1479863">
                  <a:extLst>
                    <a:ext uri="{9D8B030D-6E8A-4147-A177-3AD203B41FA5}">
                      <a16:colId xmlns:a16="http://schemas.microsoft.com/office/drawing/2014/main" val="2918970967"/>
                    </a:ext>
                  </a:extLst>
                </a:gridCol>
                <a:gridCol w="1479863">
                  <a:extLst>
                    <a:ext uri="{9D8B030D-6E8A-4147-A177-3AD203B41FA5}">
                      <a16:colId xmlns:a16="http://schemas.microsoft.com/office/drawing/2014/main" val="1416674157"/>
                    </a:ext>
                  </a:extLst>
                </a:gridCol>
                <a:gridCol w="1479863">
                  <a:extLst>
                    <a:ext uri="{9D8B030D-6E8A-4147-A177-3AD203B41FA5}">
                      <a16:colId xmlns:a16="http://schemas.microsoft.com/office/drawing/2014/main" val="3239954924"/>
                    </a:ext>
                  </a:extLst>
                </a:gridCol>
                <a:gridCol w="1479863">
                  <a:extLst>
                    <a:ext uri="{9D8B030D-6E8A-4147-A177-3AD203B41FA5}">
                      <a16:colId xmlns:a16="http://schemas.microsoft.com/office/drawing/2014/main" val="1623099358"/>
                    </a:ext>
                  </a:extLst>
                </a:gridCol>
                <a:gridCol w="1303366">
                  <a:extLst>
                    <a:ext uri="{9D8B030D-6E8A-4147-A177-3AD203B41FA5}">
                      <a16:colId xmlns:a16="http://schemas.microsoft.com/office/drawing/2014/main" val="3940299510"/>
                    </a:ext>
                  </a:extLst>
                </a:gridCol>
                <a:gridCol w="1303366">
                  <a:extLst>
                    <a:ext uri="{9D8B030D-6E8A-4147-A177-3AD203B41FA5}">
                      <a16:colId xmlns:a16="http://schemas.microsoft.com/office/drawing/2014/main" val="2523219517"/>
                    </a:ext>
                  </a:extLst>
                </a:gridCol>
              </a:tblGrid>
              <a:tr h="286870">
                <a:tc>
                  <a:txBody>
                    <a:bodyPr/>
                    <a:lstStyle/>
                    <a:p>
                      <a:pPr algn="l" fontAlgn="b"/>
                      <a:r>
                        <a:rPr lang="en-US" sz="1100" b="1" u="none" strike="noStrike" dirty="0">
                          <a:solidFill>
                            <a:schemeClr val="bg1"/>
                          </a:solidFill>
                          <a:effectLst/>
                        </a:rPr>
                        <a:t>Marketing strategy </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chemeClr val="bg1"/>
                          </a:solidFill>
                          <a:effectLst/>
                        </a:rPr>
                        <a:t>Week 1</a:t>
                      </a:r>
                      <a:endParaRPr lang="en-US"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chemeClr val="bg1"/>
                          </a:solidFill>
                          <a:effectLst/>
                        </a:rPr>
                        <a:t>Week 2</a:t>
                      </a:r>
                      <a:endParaRPr lang="en-US"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chemeClr val="bg1"/>
                          </a:solidFill>
                          <a:effectLst/>
                        </a:rPr>
                        <a:t>Week 3</a:t>
                      </a:r>
                      <a:endParaRPr lang="en-US" sz="1100" b="1"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b="1" u="none" strike="noStrike">
                          <a:solidFill>
                            <a:schemeClr val="bg1"/>
                          </a:solidFill>
                          <a:effectLst/>
                        </a:rPr>
                        <a:t>Week 4</a:t>
                      </a:r>
                      <a:endParaRPr lang="en-US"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1" u="none" strike="noStrike" dirty="0">
                          <a:solidFill>
                            <a:schemeClr val="bg1"/>
                          </a:solidFill>
                          <a:effectLst/>
                        </a:rPr>
                        <a:t>Week 5</a:t>
                      </a:r>
                      <a:endParaRPr lang="en-US" sz="11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87310847"/>
                  </a:ext>
                </a:extLst>
              </a:tr>
              <a:tr h="286870">
                <a:tc>
                  <a:txBody>
                    <a:bodyPr/>
                    <a:lstStyle/>
                    <a:p>
                      <a:pPr algn="l" fontAlgn="b"/>
                      <a:r>
                        <a:rPr lang="en-US" sz="1100" b="0" u="none" strike="noStrike" dirty="0">
                          <a:solidFill>
                            <a:schemeClr val="bg1"/>
                          </a:solidFill>
                          <a:effectLst/>
                        </a:rPr>
                        <a:t>Feature</a:t>
                      </a:r>
                      <a:endParaRPr lang="en-US"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Tropicana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Tropicana Prem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Minute Maid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Tropicana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dirty="0">
                          <a:solidFill>
                            <a:schemeClr val="bg1"/>
                          </a:solidFill>
                          <a:effectLst/>
                        </a:rPr>
                        <a:t>Minute Maid 64 OZ​</a:t>
                      </a:r>
                      <a:endParaRPr lang="en-US"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4956784"/>
                  </a:ext>
                </a:extLst>
              </a:tr>
              <a:tr h="286870">
                <a:tc>
                  <a:txBody>
                    <a:bodyPr/>
                    <a:lstStyle/>
                    <a:p>
                      <a:pPr algn="l" fontAlgn="b"/>
                      <a:r>
                        <a:rPr lang="en-US" sz="1100" b="0" u="none" strike="noStrike">
                          <a:solidFill>
                            <a:schemeClr val="bg1"/>
                          </a:solidFill>
                          <a:effectLst/>
                        </a:rPr>
                        <a:t>Display </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Minute Maid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Dominik’s 64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Tropicana Prem 94 OZ​</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a:solidFill>
                            <a:schemeClr val="bg1"/>
                          </a:solidFill>
                          <a:effectLst/>
                        </a:rPr>
                        <a:t>  - </a:t>
                      </a:r>
                      <a:endParaRPr lang="en-QA"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US" sz="1100" b="0" u="none" strike="noStrike">
                          <a:solidFill>
                            <a:schemeClr val="bg1"/>
                          </a:solidFill>
                          <a:effectLst/>
                        </a:rPr>
                        <a:t>Dominik’s 64 OZ​​</a:t>
                      </a:r>
                      <a:endParaRPr lang="en-US" sz="1100" b="0" i="0" u="none" strike="noStrike">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95189180"/>
                  </a:ext>
                </a:extLst>
              </a:tr>
              <a:tr h="286870">
                <a:tc>
                  <a:txBody>
                    <a:bodyPr/>
                    <a:lstStyle/>
                    <a:p>
                      <a:pPr algn="l" fontAlgn="b"/>
                      <a:r>
                        <a:rPr lang="en-US" sz="1100" b="0" u="none" strike="noStrike">
                          <a:solidFill>
                            <a:schemeClr val="bg1"/>
                          </a:solidFill>
                          <a:effectLst/>
                        </a:rPr>
                        <a:t>Profit </a:t>
                      </a:r>
                      <a:endParaRPr lang="en-US" sz="1100" b="0"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dirty="0">
                          <a:solidFill>
                            <a:schemeClr val="bg1"/>
                          </a:solidFill>
                          <a:effectLst/>
                        </a:rPr>
                        <a:t> $             60,195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dirty="0">
                          <a:solidFill>
                            <a:schemeClr val="bg1"/>
                          </a:solidFill>
                          <a:effectLst/>
                        </a:rPr>
                        <a:t> $          54,578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dirty="0">
                          <a:solidFill>
                            <a:schemeClr val="bg1"/>
                          </a:solidFill>
                          <a:effectLst/>
                        </a:rPr>
                        <a:t> $           56,070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dirty="0">
                          <a:solidFill>
                            <a:schemeClr val="bg1"/>
                          </a:solidFill>
                          <a:effectLst/>
                        </a:rPr>
                        <a:t> $           59,094 </a:t>
                      </a:r>
                      <a:endParaRPr lang="en-QA" sz="1100" b="0" i="0" u="none" strike="noStrike" dirty="0">
                        <a:solidFill>
                          <a:schemeClr val="bg1"/>
                        </a:solidFill>
                        <a:effectLst/>
                        <a:latin typeface="Calibri" panose="020F0502020204030204" pitchFamily="34" charset="0"/>
                      </a:endParaRPr>
                    </a:p>
                  </a:txBody>
                  <a:tcPr marL="9525" marR="9525" marT="9525" marB="0" anchor="b"/>
                </a:tc>
                <a:tc>
                  <a:txBody>
                    <a:bodyPr/>
                    <a:lstStyle/>
                    <a:p>
                      <a:pPr algn="l" fontAlgn="b"/>
                      <a:r>
                        <a:rPr lang="en-QA" sz="1100" b="0" u="none" strike="noStrike" dirty="0">
                          <a:solidFill>
                            <a:schemeClr val="bg1"/>
                          </a:solidFill>
                          <a:effectLst/>
                        </a:rPr>
                        <a:t> $        55,513 </a:t>
                      </a:r>
                      <a:endParaRPr lang="en-QA" sz="1100" b="0"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813802"/>
                  </a:ext>
                </a:extLst>
              </a:tr>
              <a:tr h="286870">
                <a:tc>
                  <a:txBody>
                    <a:bodyPr/>
                    <a:lstStyle/>
                    <a:p>
                      <a:pPr algn="l" fontAlgn="b"/>
                      <a:r>
                        <a:rPr lang="en-US" sz="1100" b="1" u="none" strike="noStrike">
                          <a:solidFill>
                            <a:schemeClr val="bg1"/>
                          </a:solidFill>
                          <a:effectLst/>
                        </a:rPr>
                        <a:t>Increase in avg hist </a:t>
                      </a:r>
                      <a:endParaRPr lang="en-US"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1" u="none" strike="noStrike">
                          <a:solidFill>
                            <a:schemeClr val="bg1"/>
                          </a:solidFill>
                          <a:effectLst/>
                        </a:rPr>
                        <a:t>37%</a:t>
                      </a:r>
                      <a:endParaRPr lang="en-QA"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1" u="none" strike="noStrike">
                          <a:solidFill>
                            <a:schemeClr val="bg1"/>
                          </a:solidFill>
                          <a:effectLst/>
                        </a:rPr>
                        <a:t>24%</a:t>
                      </a:r>
                      <a:endParaRPr lang="en-QA"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1" u="none" strike="noStrike">
                          <a:solidFill>
                            <a:schemeClr val="bg1"/>
                          </a:solidFill>
                          <a:effectLst/>
                        </a:rPr>
                        <a:t>27%</a:t>
                      </a:r>
                      <a:endParaRPr lang="en-QA"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1" u="none" strike="noStrike">
                          <a:solidFill>
                            <a:schemeClr val="bg1"/>
                          </a:solidFill>
                          <a:effectLst/>
                        </a:rPr>
                        <a:t>34%</a:t>
                      </a:r>
                      <a:endParaRPr lang="en-QA" sz="1100" b="1" i="0" u="none" strike="noStrike">
                        <a:solidFill>
                          <a:schemeClr val="bg1"/>
                        </a:solidFill>
                        <a:effectLst/>
                        <a:latin typeface="Calibri" panose="020F0502020204030204" pitchFamily="34" charset="0"/>
                      </a:endParaRPr>
                    </a:p>
                  </a:txBody>
                  <a:tcPr marL="9525" marR="9525" marT="9525" marB="0" anchor="b"/>
                </a:tc>
                <a:tc>
                  <a:txBody>
                    <a:bodyPr/>
                    <a:lstStyle/>
                    <a:p>
                      <a:pPr algn="l" fontAlgn="b"/>
                      <a:r>
                        <a:rPr lang="en-QA" sz="1100" b="1" u="none" strike="noStrike" dirty="0">
                          <a:solidFill>
                            <a:schemeClr val="bg1"/>
                          </a:solidFill>
                          <a:effectLst/>
                        </a:rPr>
                        <a:t>26%</a:t>
                      </a:r>
                      <a:endParaRPr lang="en-QA" sz="1100" b="1" i="0" u="none" strike="noStrike" dirty="0">
                        <a:solidFill>
                          <a:schemeClr val="bg1"/>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80391774"/>
                  </a:ext>
                </a:extLst>
              </a:tr>
            </a:tbl>
          </a:graphicData>
        </a:graphic>
      </p:graphicFrame>
    </p:spTree>
    <p:extLst>
      <p:ext uri="{BB962C8B-B14F-4D97-AF65-F5344CB8AC3E}">
        <p14:creationId xmlns:p14="http://schemas.microsoft.com/office/powerpoint/2010/main" val="454157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title"/>
          </p:nvPr>
        </p:nvSpPr>
        <p:spPr>
          <a:xfrm>
            <a:off x="379872" y="628766"/>
            <a:ext cx="4921500" cy="572700"/>
          </a:xfrm>
          <a:prstGeom prst="rect">
            <a:avLst/>
          </a:prstGeom>
        </p:spPr>
        <p:txBody>
          <a:bodyPr spcFirstLastPara="1" wrap="square" lIns="91425" tIns="91425" rIns="91425" bIns="91425" anchor="t" anchorCtr="0">
            <a:noAutofit/>
          </a:bodyPr>
          <a:lstStyle/>
          <a:p>
            <a:pPr>
              <a:buSzPts val="1100"/>
            </a:pPr>
            <a:r>
              <a:rPr lang="en" sz="3600" dirty="0"/>
              <a:t>Recommendations</a:t>
            </a:r>
          </a:p>
        </p:txBody>
      </p:sp>
      <p:sp>
        <p:nvSpPr>
          <p:cNvPr id="742" name="Google Shape;742;p38"/>
          <p:cNvSpPr txBox="1">
            <a:spLocks noGrp="1"/>
          </p:cNvSpPr>
          <p:nvPr>
            <p:ph type="subTitle" idx="1"/>
          </p:nvPr>
        </p:nvSpPr>
        <p:spPr>
          <a:xfrm>
            <a:off x="185078" y="1469357"/>
            <a:ext cx="5116294" cy="2833552"/>
          </a:xfrm>
          <a:prstGeom prst="rect">
            <a:avLst/>
          </a:prstGeom>
        </p:spPr>
        <p:txBody>
          <a:bodyPr spcFirstLastPara="1" wrap="square" lIns="91425" tIns="91425" rIns="91425" bIns="91425" anchor="t" anchorCtr="0">
            <a:noAutofit/>
          </a:bodyPr>
          <a:lstStyle/>
          <a:p>
            <a:pPr marL="120650" indent="0">
              <a:lnSpc>
                <a:spcPct val="114999"/>
              </a:lnSpc>
              <a:buClr>
                <a:srgbClr val="FFFFFF"/>
              </a:buClr>
              <a:buSzPts val="1700"/>
              <a:buNone/>
            </a:pPr>
            <a:endParaRPr lang="en-US" sz="1700" dirty="0">
              <a:solidFill>
                <a:schemeClr val="accent1"/>
              </a:solidFill>
            </a:endParaRPr>
          </a:p>
          <a:p>
            <a:pPr marL="120650" indent="0">
              <a:lnSpc>
                <a:spcPct val="114999"/>
              </a:lnSpc>
              <a:buClr>
                <a:srgbClr val="FFFFFF"/>
              </a:buClr>
              <a:buSzPts val="1700"/>
              <a:buNone/>
            </a:pPr>
            <a:r>
              <a:rPr lang="en-US" sz="1700" dirty="0">
                <a:solidFill>
                  <a:schemeClr val="accent1"/>
                </a:solidFill>
              </a:rPr>
              <a:t>Potential marketing methods in future:</a:t>
            </a:r>
          </a:p>
          <a:p>
            <a:pPr indent="-336550">
              <a:lnSpc>
                <a:spcPct val="114999"/>
              </a:lnSpc>
              <a:buClr>
                <a:srgbClr val="FFFFFF"/>
              </a:buClr>
              <a:buSzPts val="1700"/>
            </a:pPr>
            <a:r>
              <a:rPr lang="en-US" sz="1700" dirty="0">
                <a:solidFill>
                  <a:schemeClr val="accent1"/>
                </a:solidFill>
              </a:rPr>
              <a:t>Online advertising </a:t>
            </a:r>
          </a:p>
          <a:p>
            <a:pPr indent="-336550">
              <a:lnSpc>
                <a:spcPct val="114999"/>
              </a:lnSpc>
              <a:buClr>
                <a:srgbClr val="FFFFFF"/>
              </a:buClr>
              <a:buSzPts val="1700"/>
            </a:pPr>
            <a:r>
              <a:rPr lang="en-US" sz="1700" dirty="0">
                <a:solidFill>
                  <a:schemeClr val="accent1"/>
                </a:solidFill>
              </a:rPr>
              <a:t>In-store samples</a:t>
            </a:r>
          </a:p>
          <a:p>
            <a:pPr indent="-336550">
              <a:lnSpc>
                <a:spcPct val="114999"/>
              </a:lnSpc>
              <a:buClr>
                <a:srgbClr val="FFFFFF"/>
              </a:buClr>
              <a:buSzPts val="1700"/>
            </a:pPr>
            <a:r>
              <a:rPr lang="en-US" sz="1700" dirty="0">
                <a:solidFill>
                  <a:schemeClr val="accent1"/>
                </a:solidFill>
              </a:rPr>
              <a:t>Provide more options for customers </a:t>
            </a:r>
          </a:p>
          <a:p>
            <a:pPr indent="0">
              <a:lnSpc>
                <a:spcPct val="115000"/>
              </a:lnSpc>
              <a:buClr>
                <a:srgbClr val="FFFFFF"/>
              </a:buClr>
              <a:buFont typeface="Nunito"/>
              <a:buNone/>
            </a:pPr>
            <a:endParaRPr lang="en-US" sz="1700" dirty="0">
              <a:solidFill>
                <a:schemeClr val="accent1"/>
              </a:solidFill>
            </a:endParaRPr>
          </a:p>
          <a:p>
            <a:pPr marL="0" indent="0">
              <a:buClr>
                <a:srgbClr val="1A1A1A"/>
              </a:buClr>
              <a:buSzPts val="1100"/>
              <a:buFont typeface="Arial"/>
              <a:buNone/>
            </a:pPr>
            <a:endParaRPr lang="en-US" dirty="0">
              <a:solidFill>
                <a:schemeClr val="accent1"/>
              </a:solidFill>
            </a:endParaRPr>
          </a:p>
          <a:p>
            <a:pPr marL="0" indent="0">
              <a:buClr>
                <a:schemeClr val="dk1"/>
              </a:buClr>
              <a:buSzPts val="1100"/>
              <a:buNone/>
            </a:pPr>
            <a:endParaRPr lang="en-US" dirty="0">
              <a:solidFill>
                <a:schemeClr val="accent1"/>
              </a:solidFill>
            </a:endParaRPr>
          </a:p>
        </p:txBody>
      </p:sp>
      <p:pic>
        <p:nvPicPr>
          <p:cNvPr id="744" name="Google Shape;744;p38"/>
          <p:cNvPicPr preferRelativeResize="0"/>
          <p:nvPr/>
        </p:nvPicPr>
        <p:blipFill>
          <a:blip r:embed="rId3">
            <a:alphaModFix/>
          </a:blip>
          <a:stretch>
            <a:fillRect/>
          </a:stretch>
        </p:blipFill>
        <p:spPr>
          <a:xfrm rot="10800000" flipH="1">
            <a:off x="7142525" y="174875"/>
            <a:ext cx="2107475" cy="1687400"/>
          </a:xfrm>
          <a:prstGeom prst="rect">
            <a:avLst/>
          </a:prstGeom>
          <a:noFill/>
          <a:ln>
            <a:noFill/>
          </a:ln>
        </p:spPr>
      </p:pic>
      <p:pic>
        <p:nvPicPr>
          <p:cNvPr id="745" name="Google Shape;745;p38"/>
          <p:cNvPicPr preferRelativeResize="0"/>
          <p:nvPr/>
        </p:nvPicPr>
        <p:blipFill>
          <a:blip r:embed="rId3">
            <a:alphaModFix/>
          </a:blip>
          <a:stretch>
            <a:fillRect/>
          </a:stretch>
        </p:blipFill>
        <p:spPr>
          <a:xfrm rot="8100000">
            <a:off x="5794374" y="1159509"/>
            <a:ext cx="1605302" cy="1285326"/>
          </a:xfrm>
          <a:prstGeom prst="rect">
            <a:avLst/>
          </a:prstGeom>
          <a:noFill/>
          <a:ln>
            <a:noFill/>
          </a:ln>
        </p:spPr>
      </p:pic>
      <p:pic>
        <p:nvPicPr>
          <p:cNvPr id="6" name="Picture 2" descr="A picture containing text, person&#10;&#10;Description automatically generated">
            <a:extLst>
              <a:ext uri="{FF2B5EF4-FFF2-40B4-BE49-F238E27FC236}">
                <a16:creationId xmlns:a16="http://schemas.microsoft.com/office/drawing/2014/main" id="{45705C78-74FF-7A40-B3D5-A07FBD2391EB}"/>
              </a:ext>
            </a:extLst>
          </p:cNvPr>
          <p:cNvPicPr>
            <a:picLocks noChangeAspect="1"/>
          </p:cNvPicPr>
          <p:nvPr/>
        </p:nvPicPr>
        <p:blipFill>
          <a:blip r:embed="rId4"/>
          <a:stretch>
            <a:fillRect/>
          </a:stretch>
        </p:blipFill>
        <p:spPr>
          <a:xfrm>
            <a:off x="4743450" y="2228850"/>
            <a:ext cx="4400550" cy="2914650"/>
          </a:xfrm>
          <a:prstGeom prst="rect">
            <a:avLst/>
          </a:prstGeom>
        </p:spPr>
      </p:pic>
    </p:spTree>
    <p:extLst>
      <p:ext uri="{BB962C8B-B14F-4D97-AF65-F5344CB8AC3E}">
        <p14:creationId xmlns:p14="http://schemas.microsoft.com/office/powerpoint/2010/main" val="3806512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7"/>
          <p:cNvSpPr txBox="1">
            <a:spLocks noGrp="1"/>
          </p:cNvSpPr>
          <p:nvPr>
            <p:ph type="title"/>
          </p:nvPr>
        </p:nvSpPr>
        <p:spPr>
          <a:xfrm>
            <a:off x="2255690" y="1144785"/>
            <a:ext cx="4419900" cy="1998000"/>
          </a:xfrm>
          <a:prstGeom prst="rect">
            <a:avLst/>
          </a:prstGeom>
        </p:spPr>
        <p:txBody>
          <a:bodyPr spcFirstLastPara="1" wrap="square" lIns="91425" tIns="91425" rIns="91425" bIns="91425" anchor="ctr" anchorCtr="0">
            <a:noAutofit/>
          </a:bodyPr>
          <a:lstStyle/>
          <a:p>
            <a:pPr algn="ctr">
              <a:buClr>
                <a:schemeClr val="dk1"/>
              </a:buClr>
              <a:buSzPts val="1100"/>
            </a:pPr>
            <a:r>
              <a:rPr lang="en" dirty="0"/>
              <a:t>That's it</a:t>
            </a:r>
            <a:endParaRPr lang="en" dirty="0">
              <a:solidFill>
                <a:schemeClr val="lt1"/>
              </a:solidFill>
            </a:endParaRPr>
          </a:p>
        </p:txBody>
      </p:sp>
      <p:pic>
        <p:nvPicPr>
          <p:cNvPr id="1009" name="Google Shape;1009;p47"/>
          <p:cNvPicPr preferRelativeResize="0"/>
          <p:nvPr/>
        </p:nvPicPr>
        <p:blipFill>
          <a:blip r:embed="rId3">
            <a:alphaModFix/>
          </a:blip>
          <a:stretch>
            <a:fillRect/>
          </a:stretch>
        </p:blipFill>
        <p:spPr>
          <a:xfrm rot="12266799" flipH="1">
            <a:off x="7115990" y="324022"/>
            <a:ext cx="2720804" cy="2178480"/>
          </a:xfrm>
          <a:prstGeom prst="rect">
            <a:avLst/>
          </a:prstGeom>
          <a:noFill/>
          <a:ln>
            <a:noFill/>
          </a:ln>
        </p:spPr>
      </p:pic>
      <p:pic>
        <p:nvPicPr>
          <p:cNvPr id="1010" name="Google Shape;1010;p47"/>
          <p:cNvPicPr preferRelativeResize="0"/>
          <p:nvPr/>
        </p:nvPicPr>
        <p:blipFill>
          <a:blip r:embed="rId3">
            <a:alphaModFix/>
          </a:blip>
          <a:stretch>
            <a:fillRect/>
          </a:stretch>
        </p:blipFill>
        <p:spPr>
          <a:xfrm flipH="1">
            <a:off x="1865875" y="3432072"/>
            <a:ext cx="1775725" cy="1421779"/>
          </a:xfrm>
          <a:prstGeom prst="rect">
            <a:avLst/>
          </a:prstGeom>
          <a:noFill/>
          <a:ln>
            <a:noFill/>
          </a:ln>
        </p:spPr>
      </p:pic>
      <p:sp>
        <p:nvSpPr>
          <p:cNvPr id="1011" name="Google Shape;1011;p47"/>
          <p:cNvSpPr txBox="1"/>
          <p:nvPr/>
        </p:nvSpPr>
        <p:spPr>
          <a:xfrm>
            <a:off x="2676164" y="2441638"/>
            <a:ext cx="3673200" cy="429600"/>
          </a:xfrm>
          <a:prstGeom prst="rect">
            <a:avLst/>
          </a:prstGeom>
          <a:noFill/>
          <a:ln>
            <a:noFill/>
          </a:ln>
        </p:spPr>
        <p:txBody>
          <a:bodyPr spcFirstLastPara="1" wrap="square" lIns="91425" tIns="91425" rIns="91425" bIns="91425" anchor="ctr" anchorCtr="0">
            <a:noAutofit/>
          </a:bodyPr>
          <a:lstStyle/>
          <a:p>
            <a:pPr algn="ctr">
              <a:buSzPts val="1100"/>
            </a:pPr>
            <a:r>
              <a:rPr lang="en" b="1" dirty="0">
                <a:solidFill>
                  <a:schemeClr val="accent1"/>
                </a:solidFill>
                <a:latin typeface="Cabin"/>
                <a:ea typeface="Cabin"/>
                <a:cs typeface="Cabin"/>
                <a:sym typeface="Cabin"/>
              </a:rPr>
              <a:t>Thank you for your time and attention!</a:t>
            </a:r>
            <a:endParaRPr b="1" dirty="0">
              <a:solidFill>
                <a:schemeClr val="accent1"/>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36"/>
          <p:cNvSpPr/>
          <p:nvPr/>
        </p:nvSpPr>
        <p:spPr>
          <a:xfrm>
            <a:off x="2656325" y="1153375"/>
            <a:ext cx="5911200" cy="3137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14" name="Google Shape;714;p36"/>
          <p:cNvSpPr txBox="1">
            <a:spLocks noGrp="1"/>
          </p:cNvSpPr>
          <p:nvPr>
            <p:ph type="title"/>
          </p:nvPr>
        </p:nvSpPr>
        <p:spPr>
          <a:xfrm>
            <a:off x="2770625" y="453025"/>
            <a:ext cx="56826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Agenda</a:t>
            </a:r>
            <a:endParaRPr/>
          </a:p>
        </p:txBody>
      </p:sp>
      <p:sp>
        <p:nvSpPr>
          <p:cNvPr id="715" name="Google Shape;715;p36"/>
          <p:cNvSpPr txBox="1">
            <a:spLocks noGrp="1"/>
          </p:cNvSpPr>
          <p:nvPr>
            <p:ph type="subTitle" idx="1"/>
          </p:nvPr>
        </p:nvSpPr>
        <p:spPr>
          <a:xfrm>
            <a:off x="3555751" y="1656800"/>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Background</a:t>
            </a:r>
            <a:endParaRPr/>
          </a:p>
        </p:txBody>
      </p:sp>
      <p:sp>
        <p:nvSpPr>
          <p:cNvPr id="716" name="Google Shape;716;p36"/>
          <p:cNvSpPr txBox="1">
            <a:spLocks noGrp="1"/>
          </p:cNvSpPr>
          <p:nvPr>
            <p:ph type="subTitle" idx="2"/>
          </p:nvPr>
        </p:nvSpPr>
        <p:spPr>
          <a:xfrm>
            <a:off x="6309650" y="1578538"/>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Objectives</a:t>
            </a:r>
            <a:endParaRPr/>
          </a:p>
        </p:txBody>
      </p:sp>
      <p:sp>
        <p:nvSpPr>
          <p:cNvPr id="717" name="Google Shape;717;p36"/>
          <p:cNvSpPr txBox="1">
            <a:spLocks noGrp="1"/>
          </p:cNvSpPr>
          <p:nvPr>
            <p:ph type="subTitle" idx="3"/>
          </p:nvPr>
        </p:nvSpPr>
        <p:spPr>
          <a:xfrm>
            <a:off x="3492288" y="2522064"/>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Methodology</a:t>
            </a:r>
            <a:endParaRPr/>
          </a:p>
        </p:txBody>
      </p:sp>
      <p:sp>
        <p:nvSpPr>
          <p:cNvPr id="718" name="Google Shape;718;p36"/>
          <p:cNvSpPr txBox="1">
            <a:spLocks noGrp="1"/>
          </p:cNvSpPr>
          <p:nvPr>
            <p:ph type="subTitle" idx="4"/>
          </p:nvPr>
        </p:nvSpPr>
        <p:spPr>
          <a:xfrm>
            <a:off x="6174200" y="3263300"/>
            <a:ext cx="23253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Recommendation</a:t>
            </a:r>
            <a:endParaRPr/>
          </a:p>
        </p:txBody>
      </p:sp>
      <p:sp>
        <p:nvSpPr>
          <p:cNvPr id="719" name="Google Shape;719;p36"/>
          <p:cNvSpPr txBox="1">
            <a:spLocks noGrp="1"/>
          </p:cNvSpPr>
          <p:nvPr>
            <p:ph type="title" idx="9"/>
          </p:nvPr>
        </p:nvSpPr>
        <p:spPr>
          <a:xfrm>
            <a:off x="2840312" y="167840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20" name="Google Shape;720;p36"/>
          <p:cNvSpPr txBox="1">
            <a:spLocks noGrp="1"/>
          </p:cNvSpPr>
          <p:nvPr>
            <p:ph type="title" idx="13"/>
          </p:nvPr>
        </p:nvSpPr>
        <p:spPr>
          <a:xfrm>
            <a:off x="5594199" y="162175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21" name="Google Shape;721;p36"/>
          <p:cNvSpPr txBox="1">
            <a:spLocks noGrp="1"/>
          </p:cNvSpPr>
          <p:nvPr>
            <p:ph type="title" idx="14"/>
          </p:nvPr>
        </p:nvSpPr>
        <p:spPr>
          <a:xfrm>
            <a:off x="2840312" y="2554463"/>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22" name="Google Shape;722;p36"/>
          <p:cNvSpPr txBox="1">
            <a:spLocks noGrp="1"/>
          </p:cNvSpPr>
          <p:nvPr>
            <p:ph type="title" idx="15"/>
          </p:nvPr>
        </p:nvSpPr>
        <p:spPr>
          <a:xfrm>
            <a:off x="5609849" y="3306500"/>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pic>
        <p:nvPicPr>
          <p:cNvPr id="723" name="Google Shape;723;p36"/>
          <p:cNvPicPr preferRelativeResize="0"/>
          <p:nvPr/>
        </p:nvPicPr>
        <p:blipFill rotWithShape="1">
          <a:blip r:embed="rId3">
            <a:alphaModFix/>
          </a:blip>
          <a:srcRect l="19451" r="15579"/>
          <a:stretch/>
        </p:blipFill>
        <p:spPr>
          <a:xfrm>
            <a:off x="-489013" y="256750"/>
            <a:ext cx="3538725" cy="4782850"/>
          </a:xfrm>
          <a:prstGeom prst="rect">
            <a:avLst/>
          </a:prstGeom>
          <a:noFill/>
          <a:ln>
            <a:noFill/>
          </a:ln>
        </p:spPr>
      </p:pic>
      <p:pic>
        <p:nvPicPr>
          <p:cNvPr id="724" name="Google Shape;724;p36"/>
          <p:cNvPicPr preferRelativeResize="0"/>
          <p:nvPr/>
        </p:nvPicPr>
        <p:blipFill rotWithShape="1">
          <a:blip r:embed="rId4">
            <a:alphaModFix/>
          </a:blip>
          <a:srcRect l="20135" t="16797" r="28564" b="4598"/>
          <a:stretch/>
        </p:blipFill>
        <p:spPr>
          <a:xfrm rot="5399989" flipH="1">
            <a:off x="6624797" y="3495570"/>
            <a:ext cx="4349160" cy="3748310"/>
          </a:xfrm>
          <a:prstGeom prst="rect">
            <a:avLst/>
          </a:prstGeom>
          <a:noFill/>
          <a:ln>
            <a:noFill/>
          </a:ln>
        </p:spPr>
      </p:pic>
      <p:sp>
        <p:nvSpPr>
          <p:cNvPr id="725" name="Google Shape;725;p36"/>
          <p:cNvSpPr txBox="1">
            <a:spLocks noGrp="1"/>
          </p:cNvSpPr>
          <p:nvPr>
            <p:ph type="title" idx="15"/>
          </p:nvPr>
        </p:nvSpPr>
        <p:spPr>
          <a:xfrm>
            <a:off x="5609849" y="2516425"/>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26" name="Google Shape;726;p36"/>
          <p:cNvSpPr txBox="1">
            <a:spLocks noGrp="1"/>
          </p:cNvSpPr>
          <p:nvPr>
            <p:ph type="title" idx="15"/>
          </p:nvPr>
        </p:nvSpPr>
        <p:spPr>
          <a:xfrm>
            <a:off x="2840299" y="3334975"/>
            <a:ext cx="709500" cy="411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727" name="Google Shape;727;p36"/>
          <p:cNvSpPr txBox="1">
            <a:spLocks noGrp="1"/>
          </p:cNvSpPr>
          <p:nvPr>
            <p:ph type="subTitle" idx="2"/>
          </p:nvPr>
        </p:nvSpPr>
        <p:spPr>
          <a:xfrm>
            <a:off x="6309650" y="2442513"/>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Results</a:t>
            </a:r>
            <a:endParaRPr/>
          </a:p>
        </p:txBody>
      </p:sp>
      <p:sp>
        <p:nvSpPr>
          <p:cNvPr id="728" name="Google Shape;728;p36"/>
          <p:cNvSpPr txBox="1">
            <a:spLocks noGrp="1"/>
          </p:cNvSpPr>
          <p:nvPr>
            <p:ph type="subTitle" idx="2"/>
          </p:nvPr>
        </p:nvSpPr>
        <p:spPr>
          <a:xfrm>
            <a:off x="3652400" y="3263288"/>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Insights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37"/>
          <p:cNvSpPr txBox="1">
            <a:spLocks noGrp="1"/>
          </p:cNvSpPr>
          <p:nvPr>
            <p:ph type="title"/>
          </p:nvPr>
        </p:nvSpPr>
        <p:spPr>
          <a:xfrm>
            <a:off x="749911" y="293549"/>
            <a:ext cx="4045200" cy="746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solidFill>
                  <a:schemeClr val="bg1"/>
                </a:solidFill>
              </a:rPr>
              <a:t>Background</a:t>
            </a:r>
            <a:endParaRPr sz="3600">
              <a:solidFill>
                <a:schemeClr val="bg1"/>
              </a:solidFill>
            </a:endParaRPr>
          </a:p>
        </p:txBody>
      </p:sp>
      <p:sp>
        <p:nvSpPr>
          <p:cNvPr id="734" name="Google Shape;734;p37"/>
          <p:cNvSpPr txBox="1">
            <a:spLocks noGrp="1"/>
          </p:cNvSpPr>
          <p:nvPr>
            <p:ph type="subTitle" idx="1"/>
          </p:nvPr>
        </p:nvSpPr>
        <p:spPr>
          <a:xfrm>
            <a:off x="526509" y="1040879"/>
            <a:ext cx="4045200" cy="1235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indent="0">
              <a:lnSpc>
                <a:spcPct val="115000"/>
              </a:lnSpc>
              <a:buSzPts val="1100"/>
            </a:pPr>
            <a:r>
              <a:rPr lang="en" sz="1700">
                <a:solidFill>
                  <a:srgbClr val="FFFFFF"/>
                </a:solidFill>
              </a:rPr>
              <a:t>Dominick’s is a grocery store chain founded in 1918 </a:t>
            </a: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 sz="1700">
                <a:solidFill>
                  <a:srgbClr val="FFFFFF"/>
                </a:solidFill>
              </a:rPr>
              <a:t>A division of Safeway Inc</a:t>
            </a: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endParaRPr sz="1700">
              <a:solidFill>
                <a:srgbClr val="FFFFFF"/>
              </a:solidFill>
            </a:endParaRPr>
          </a:p>
          <a:p>
            <a:pPr marL="0" lvl="0" indent="0" algn="l" rtl="0">
              <a:lnSpc>
                <a:spcPct val="115000"/>
              </a:lnSpc>
              <a:spcBef>
                <a:spcPts val="0"/>
              </a:spcBef>
              <a:spcAft>
                <a:spcPts val="0"/>
              </a:spcAft>
              <a:buClr>
                <a:schemeClr val="dk1"/>
              </a:buClr>
              <a:buSzPts val="1100"/>
              <a:buFont typeface="Arial"/>
              <a:buNone/>
            </a:pPr>
            <a:r>
              <a:rPr lang="en" sz="1700">
                <a:solidFill>
                  <a:srgbClr val="FFFFFF"/>
                </a:solidFill>
              </a:rPr>
              <a:t>Established in chicago </a:t>
            </a:r>
            <a:endParaRPr sz="2000">
              <a:solidFill>
                <a:srgbClr val="FFFFFF"/>
              </a:solidFill>
            </a:endParaRPr>
          </a:p>
        </p:txBody>
      </p:sp>
      <p:pic>
        <p:nvPicPr>
          <p:cNvPr id="735" name="Google Shape;735;p37"/>
          <p:cNvPicPr preferRelativeResize="0"/>
          <p:nvPr/>
        </p:nvPicPr>
        <p:blipFill rotWithShape="1">
          <a:blip r:embed="rId3">
            <a:alphaModFix/>
          </a:blip>
          <a:srcRect l="20135" t="16797" r="28564" b="4598"/>
          <a:stretch/>
        </p:blipFill>
        <p:spPr>
          <a:xfrm rot="4152872" flipH="1">
            <a:off x="5994476" y="2381599"/>
            <a:ext cx="4690875" cy="4042798"/>
          </a:xfrm>
          <a:prstGeom prst="rect">
            <a:avLst/>
          </a:prstGeom>
          <a:noFill/>
          <a:ln>
            <a:noFill/>
          </a:ln>
        </p:spPr>
      </p:pic>
      <p:pic>
        <p:nvPicPr>
          <p:cNvPr id="736" name="Google Shape;736;p37"/>
          <p:cNvPicPr preferRelativeResize="0"/>
          <p:nvPr/>
        </p:nvPicPr>
        <p:blipFill rotWithShape="1">
          <a:blip r:embed="rId4">
            <a:alphaModFix/>
          </a:blip>
          <a:srcRect t="21491" r="9714" b="18357"/>
          <a:stretch/>
        </p:blipFill>
        <p:spPr>
          <a:xfrm>
            <a:off x="5491325" y="1039625"/>
            <a:ext cx="3157200" cy="3154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38"/>
          <p:cNvSpPr txBox="1">
            <a:spLocks noGrp="1"/>
          </p:cNvSpPr>
          <p:nvPr>
            <p:ph type="title"/>
          </p:nvPr>
        </p:nvSpPr>
        <p:spPr>
          <a:xfrm>
            <a:off x="709325" y="1046250"/>
            <a:ext cx="492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600"/>
              <a:t>Objectives</a:t>
            </a:r>
            <a:endParaRPr sz="3600"/>
          </a:p>
        </p:txBody>
      </p:sp>
      <p:sp>
        <p:nvSpPr>
          <p:cNvPr id="742" name="Google Shape;742;p38"/>
          <p:cNvSpPr txBox="1">
            <a:spLocks noGrp="1"/>
          </p:cNvSpPr>
          <p:nvPr>
            <p:ph type="subTitle" idx="1"/>
          </p:nvPr>
        </p:nvSpPr>
        <p:spPr>
          <a:xfrm>
            <a:off x="713225" y="1714650"/>
            <a:ext cx="4913700" cy="2331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700" dirty="0">
              <a:solidFill>
                <a:srgbClr val="FFFFFF"/>
              </a:solidFill>
              <a:latin typeface="Arial"/>
              <a:ea typeface="Arial"/>
              <a:cs typeface="Arial"/>
              <a:sym typeface="Arial"/>
            </a:endParaRPr>
          </a:p>
          <a:p>
            <a:pPr marL="457200" lvl="0" indent="-336550" algn="l" rtl="0">
              <a:lnSpc>
                <a:spcPct val="115000"/>
              </a:lnSpc>
              <a:spcBef>
                <a:spcPts val="0"/>
              </a:spcBef>
              <a:spcAft>
                <a:spcPts val="0"/>
              </a:spcAft>
              <a:buClr>
                <a:srgbClr val="FFFFFF"/>
              </a:buClr>
              <a:buSzPts val="1700"/>
              <a:buFont typeface="Cabin"/>
              <a:buChar char="●"/>
            </a:pPr>
            <a:r>
              <a:rPr lang="en" sz="1700" dirty="0">
                <a:solidFill>
                  <a:srgbClr val="FFFFFF"/>
                </a:solidFill>
                <a:latin typeface="Arial"/>
                <a:ea typeface="Arial"/>
                <a:cs typeface="Arial"/>
                <a:sym typeface="Arial"/>
              </a:rPr>
              <a:t>Understand what are the sale patterns </a:t>
            </a:r>
            <a:endParaRPr sz="1700" dirty="0">
              <a:solidFill>
                <a:srgbClr val="FFFFFF"/>
              </a:solidFill>
              <a:latin typeface="Arial"/>
              <a:ea typeface="Arial"/>
              <a:cs typeface="Arial"/>
              <a:sym typeface="Arial"/>
            </a:endParaRPr>
          </a:p>
          <a:p>
            <a:pPr marL="457200" lvl="0" indent="-336550" algn="l" rtl="0">
              <a:lnSpc>
                <a:spcPct val="115000"/>
              </a:lnSpc>
              <a:spcBef>
                <a:spcPts val="0"/>
              </a:spcBef>
              <a:spcAft>
                <a:spcPts val="0"/>
              </a:spcAft>
              <a:buClr>
                <a:srgbClr val="FFFFFF"/>
              </a:buClr>
              <a:buSzPts val="1700"/>
              <a:buFont typeface="Arial"/>
              <a:buChar char="●"/>
            </a:pPr>
            <a:r>
              <a:rPr lang="en" sz="1700" dirty="0">
                <a:solidFill>
                  <a:srgbClr val="FFFFFF"/>
                </a:solidFill>
                <a:latin typeface="Arial"/>
                <a:ea typeface="Arial"/>
                <a:cs typeface="Arial"/>
                <a:sym typeface="Arial"/>
              </a:rPr>
              <a:t>Set optimal prices</a:t>
            </a:r>
          </a:p>
          <a:p>
            <a:pPr indent="-336550">
              <a:lnSpc>
                <a:spcPct val="115000"/>
              </a:lnSpc>
              <a:buClr>
                <a:srgbClr val="FFFFFF"/>
              </a:buClr>
              <a:buSzPts val="1700"/>
              <a:buFont typeface="Arial"/>
              <a:buChar char="●"/>
            </a:pPr>
            <a:r>
              <a:rPr lang="en-US" sz="1700" dirty="0">
                <a:solidFill>
                  <a:srgbClr val="FFFFFF"/>
                </a:solidFill>
                <a:latin typeface="Arial"/>
                <a:ea typeface="Arial"/>
                <a:cs typeface="Arial"/>
                <a:sym typeface="Arial"/>
              </a:rPr>
              <a:t>Avoid product cannibalization</a:t>
            </a:r>
            <a:endParaRPr sz="1700" dirty="0">
              <a:solidFill>
                <a:srgbClr val="FFFFFF"/>
              </a:solidFill>
              <a:latin typeface="Arial"/>
              <a:ea typeface="Arial"/>
              <a:cs typeface="Arial"/>
              <a:sym typeface="Arial"/>
            </a:endParaRPr>
          </a:p>
          <a:p>
            <a:pPr marL="457200" lvl="0" indent="-336550" algn="l" rtl="0">
              <a:lnSpc>
                <a:spcPct val="115000"/>
              </a:lnSpc>
              <a:spcBef>
                <a:spcPts val="0"/>
              </a:spcBef>
              <a:spcAft>
                <a:spcPts val="0"/>
              </a:spcAft>
              <a:buClr>
                <a:srgbClr val="FFFFFF"/>
              </a:buClr>
              <a:buSzPts val="1700"/>
              <a:buChar char="●"/>
            </a:pPr>
            <a:r>
              <a:rPr lang="en" sz="1700" dirty="0">
                <a:solidFill>
                  <a:srgbClr val="FFFFFF"/>
                </a:solidFill>
              </a:rPr>
              <a:t>Maximize Profit by 20%</a:t>
            </a:r>
            <a:endParaRPr sz="1700" dirty="0">
              <a:solidFill>
                <a:srgbClr val="FFFFFF"/>
              </a:solidFill>
            </a:endParaRPr>
          </a:p>
          <a:p>
            <a:pPr marL="457200" lvl="0" indent="-336550" algn="l" rtl="0">
              <a:lnSpc>
                <a:spcPct val="115000"/>
              </a:lnSpc>
              <a:spcBef>
                <a:spcPts val="0"/>
              </a:spcBef>
              <a:spcAft>
                <a:spcPts val="0"/>
              </a:spcAft>
              <a:buClr>
                <a:srgbClr val="FFFFFF"/>
              </a:buClr>
              <a:buSzPts val="1700"/>
              <a:buChar char="●"/>
            </a:pPr>
            <a:r>
              <a:rPr lang="en" sz="1700" dirty="0"/>
              <a:t>Provide suitable marketing strategy </a:t>
            </a:r>
            <a:endParaRPr sz="1700" dirty="0">
              <a:solidFill>
                <a:srgbClr val="FFFFFF"/>
              </a:solidFill>
            </a:endParaRPr>
          </a:p>
          <a:p>
            <a:pPr marL="457200" lvl="0" indent="0" algn="l" rtl="0">
              <a:lnSpc>
                <a:spcPct val="115000"/>
              </a:lnSpc>
              <a:spcBef>
                <a:spcPts val="0"/>
              </a:spcBef>
              <a:spcAft>
                <a:spcPts val="0"/>
              </a:spcAft>
              <a:buNone/>
            </a:pPr>
            <a:endParaRPr sz="1700" dirty="0">
              <a:solidFill>
                <a:srgbClr val="FFFFFF"/>
              </a:solidFill>
            </a:endParaRPr>
          </a:p>
          <a:p>
            <a:pPr marL="0" lvl="0" indent="0" algn="l" rtl="0">
              <a:spcBef>
                <a:spcPts val="0"/>
              </a:spcBef>
              <a:spcAft>
                <a:spcPts val="0"/>
              </a:spcAft>
              <a:buClr>
                <a:srgbClr val="1A1A1A"/>
              </a:buClr>
              <a:buSzPts val="1100"/>
              <a:buFont typeface="Arial"/>
              <a:buNone/>
            </a:pPr>
            <a:endParaRPr dirty="0">
              <a:solidFill>
                <a:schemeClr val="accent1"/>
              </a:solidFill>
            </a:endParaRPr>
          </a:p>
          <a:p>
            <a:pPr marL="0" lvl="0" indent="0" algn="l" rtl="0">
              <a:spcBef>
                <a:spcPts val="0"/>
              </a:spcBef>
              <a:spcAft>
                <a:spcPts val="0"/>
              </a:spcAft>
              <a:buClr>
                <a:schemeClr val="dk1"/>
              </a:buClr>
              <a:buSzPts val="1100"/>
              <a:buFont typeface="Arial"/>
              <a:buNone/>
            </a:pPr>
            <a:endParaRPr dirty="0">
              <a:solidFill>
                <a:schemeClr val="accent1"/>
              </a:solidFill>
            </a:endParaRPr>
          </a:p>
        </p:txBody>
      </p:sp>
      <p:pic>
        <p:nvPicPr>
          <p:cNvPr id="743" name="Google Shape;743;p38"/>
          <p:cNvPicPr preferRelativeResize="0"/>
          <p:nvPr/>
        </p:nvPicPr>
        <p:blipFill>
          <a:blip r:embed="rId3">
            <a:alphaModFix/>
          </a:blip>
          <a:stretch>
            <a:fillRect/>
          </a:stretch>
        </p:blipFill>
        <p:spPr>
          <a:xfrm>
            <a:off x="4260975" y="2655252"/>
            <a:ext cx="2495300" cy="1997925"/>
          </a:xfrm>
          <a:prstGeom prst="rect">
            <a:avLst/>
          </a:prstGeom>
          <a:noFill/>
          <a:ln>
            <a:noFill/>
          </a:ln>
        </p:spPr>
      </p:pic>
      <p:pic>
        <p:nvPicPr>
          <p:cNvPr id="744" name="Google Shape;744;p38"/>
          <p:cNvPicPr preferRelativeResize="0"/>
          <p:nvPr/>
        </p:nvPicPr>
        <p:blipFill>
          <a:blip r:embed="rId3">
            <a:alphaModFix/>
          </a:blip>
          <a:stretch>
            <a:fillRect/>
          </a:stretch>
        </p:blipFill>
        <p:spPr>
          <a:xfrm rot="10800000" flipH="1">
            <a:off x="7142525" y="174875"/>
            <a:ext cx="2107475" cy="1687400"/>
          </a:xfrm>
          <a:prstGeom prst="rect">
            <a:avLst/>
          </a:prstGeom>
          <a:noFill/>
          <a:ln>
            <a:noFill/>
          </a:ln>
        </p:spPr>
      </p:pic>
      <p:pic>
        <p:nvPicPr>
          <p:cNvPr id="745" name="Google Shape;745;p38"/>
          <p:cNvPicPr preferRelativeResize="0"/>
          <p:nvPr/>
        </p:nvPicPr>
        <p:blipFill>
          <a:blip r:embed="rId3">
            <a:alphaModFix/>
          </a:blip>
          <a:stretch>
            <a:fillRect/>
          </a:stretch>
        </p:blipFill>
        <p:spPr>
          <a:xfrm rot="8100000">
            <a:off x="5794374" y="1159509"/>
            <a:ext cx="1605302" cy="12853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9"/>
          <p:cNvSpPr/>
          <p:nvPr/>
        </p:nvSpPr>
        <p:spPr>
          <a:xfrm>
            <a:off x="10550" y="1586475"/>
            <a:ext cx="7612500" cy="273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txBox="1">
            <a:spLocks noGrp="1"/>
          </p:cNvSpPr>
          <p:nvPr>
            <p:ph type="title"/>
          </p:nvPr>
        </p:nvSpPr>
        <p:spPr>
          <a:xfrm>
            <a:off x="713225" y="445025"/>
            <a:ext cx="7717500" cy="105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Products</a:t>
            </a:r>
            <a:endParaRPr/>
          </a:p>
        </p:txBody>
      </p:sp>
      <p:sp>
        <p:nvSpPr>
          <p:cNvPr id="752" name="Google Shape;752;p39"/>
          <p:cNvSpPr txBox="1">
            <a:spLocks noGrp="1"/>
          </p:cNvSpPr>
          <p:nvPr>
            <p:ph type="subTitle" idx="1"/>
          </p:nvPr>
        </p:nvSpPr>
        <p:spPr>
          <a:xfrm>
            <a:off x="1321676" y="1737013"/>
            <a:ext cx="2032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Tropicana Prem 64 OZ</a:t>
            </a:r>
            <a:endParaRPr sz="1600"/>
          </a:p>
        </p:txBody>
      </p:sp>
      <p:sp>
        <p:nvSpPr>
          <p:cNvPr id="753" name="Google Shape;753;p39"/>
          <p:cNvSpPr txBox="1">
            <a:spLocks noGrp="1"/>
          </p:cNvSpPr>
          <p:nvPr>
            <p:ph type="subTitle" idx="2"/>
          </p:nvPr>
        </p:nvSpPr>
        <p:spPr>
          <a:xfrm>
            <a:off x="5072400" y="1838513"/>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Dominick’s 64 OZ</a:t>
            </a:r>
            <a:endParaRPr sz="1600"/>
          </a:p>
        </p:txBody>
      </p:sp>
      <p:sp>
        <p:nvSpPr>
          <p:cNvPr id="754" name="Google Shape;754;p39"/>
          <p:cNvSpPr txBox="1">
            <a:spLocks noGrp="1"/>
          </p:cNvSpPr>
          <p:nvPr>
            <p:ph type="subTitle" idx="3"/>
          </p:nvPr>
        </p:nvSpPr>
        <p:spPr>
          <a:xfrm>
            <a:off x="1413875" y="2470739"/>
            <a:ext cx="2032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Tropicana Prem 96 OZ</a:t>
            </a:r>
            <a:endParaRPr sz="1600"/>
          </a:p>
        </p:txBody>
      </p:sp>
      <p:sp>
        <p:nvSpPr>
          <p:cNvPr id="755" name="Google Shape;755;p39"/>
          <p:cNvSpPr txBox="1">
            <a:spLocks noGrp="1"/>
          </p:cNvSpPr>
          <p:nvPr>
            <p:ph type="subTitle" idx="7"/>
          </p:nvPr>
        </p:nvSpPr>
        <p:spPr>
          <a:xfrm>
            <a:off x="1413876" y="3308238"/>
            <a:ext cx="2032500" cy="454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Tropicana 64 OZ</a:t>
            </a:r>
            <a:endParaRPr sz="1600"/>
          </a:p>
        </p:txBody>
      </p:sp>
      <p:sp>
        <p:nvSpPr>
          <p:cNvPr id="756" name="Google Shape;756;p39"/>
          <p:cNvSpPr txBox="1">
            <a:spLocks noGrp="1"/>
          </p:cNvSpPr>
          <p:nvPr>
            <p:ph type="subTitle" idx="9"/>
          </p:nvPr>
        </p:nvSpPr>
        <p:spPr>
          <a:xfrm>
            <a:off x="3238775" y="3658952"/>
            <a:ext cx="20325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Minute Maid 64 OZ</a:t>
            </a:r>
            <a:endParaRPr sz="1600"/>
          </a:p>
        </p:txBody>
      </p:sp>
      <p:pic>
        <p:nvPicPr>
          <p:cNvPr id="759" name="Google Shape;759;p39"/>
          <p:cNvPicPr preferRelativeResize="0"/>
          <p:nvPr/>
        </p:nvPicPr>
        <p:blipFill>
          <a:blip r:embed="rId3">
            <a:alphaModFix/>
          </a:blip>
          <a:stretch>
            <a:fillRect/>
          </a:stretch>
        </p:blipFill>
        <p:spPr>
          <a:xfrm>
            <a:off x="102761" y="1981960"/>
            <a:ext cx="1311114" cy="1669476"/>
          </a:xfrm>
          <a:prstGeom prst="rect">
            <a:avLst/>
          </a:prstGeom>
          <a:noFill/>
          <a:ln>
            <a:noFill/>
          </a:ln>
        </p:spPr>
      </p:pic>
      <p:pic>
        <p:nvPicPr>
          <p:cNvPr id="760" name="Google Shape;760;p39"/>
          <p:cNvPicPr preferRelativeResize="0"/>
          <p:nvPr/>
        </p:nvPicPr>
        <p:blipFill rotWithShape="1">
          <a:blip r:embed="rId4">
            <a:alphaModFix/>
          </a:blip>
          <a:srcRect l="40863" t="8635" r="39360" b="13148"/>
          <a:stretch/>
        </p:blipFill>
        <p:spPr>
          <a:xfrm>
            <a:off x="3738130" y="1690275"/>
            <a:ext cx="765784" cy="1669476"/>
          </a:xfrm>
          <a:prstGeom prst="rect">
            <a:avLst/>
          </a:prstGeom>
          <a:noFill/>
          <a:ln>
            <a:noFill/>
          </a:ln>
        </p:spPr>
      </p:pic>
      <p:pic>
        <p:nvPicPr>
          <p:cNvPr id="761" name="Google Shape;761;p39"/>
          <p:cNvPicPr preferRelativeResize="0"/>
          <p:nvPr/>
        </p:nvPicPr>
        <p:blipFill>
          <a:blip r:embed="rId5">
            <a:alphaModFix/>
          </a:blip>
          <a:stretch>
            <a:fillRect/>
          </a:stretch>
        </p:blipFill>
        <p:spPr>
          <a:xfrm>
            <a:off x="5331800" y="2191524"/>
            <a:ext cx="1311125" cy="1867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0"/>
          <p:cNvSpPr txBox="1">
            <a:spLocks noGrp="1"/>
          </p:cNvSpPr>
          <p:nvPr>
            <p:ph type="title"/>
          </p:nvPr>
        </p:nvSpPr>
        <p:spPr>
          <a:xfrm>
            <a:off x="713225" y="445025"/>
            <a:ext cx="7717500" cy="1118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Historical Data Overview</a:t>
            </a:r>
            <a:endParaRPr/>
          </a:p>
        </p:txBody>
      </p:sp>
      <p:graphicFrame>
        <p:nvGraphicFramePr>
          <p:cNvPr id="767" name="Google Shape;767;p40"/>
          <p:cNvGraphicFramePr/>
          <p:nvPr>
            <p:extLst>
              <p:ext uri="{D42A27DB-BD31-4B8C-83A1-F6EECF244321}">
                <p14:modId xmlns:p14="http://schemas.microsoft.com/office/powerpoint/2010/main" val="1146084652"/>
              </p:ext>
            </p:extLst>
          </p:nvPr>
        </p:nvGraphicFramePr>
        <p:xfrm>
          <a:off x="602988" y="1303204"/>
          <a:ext cx="8435400" cy="3383145"/>
        </p:xfrm>
        <a:graphic>
          <a:graphicData uri="http://schemas.openxmlformats.org/drawingml/2006/table">
            <a:tbl>
              <a:tblPr>
                <a:noFill/>
                <a:tableStyleId>{FBD0A497-0318-43BA-858F-4D9A6AB8FD94}</a:tableStyleId>
              </a:tblPr>
              <a:tblGrid>
                <a:gridCol w="1143575">
                  <a:extLst>
                    <a:ext uri="{9D8B030D-6E8A-4147-A177-3AD203B41FA5}">
                      <a16:colId xmlns:a16="http://schemas.microsoft.com/office/drawing/2014/main" val="20000"/>
                    </a:ext>
                  </a:extLst>
                </a:gridCol>
                <a:gridCol w="1397150">
                  <a:extLst>
                    <a:ext uri="{9D8B030D-6E8A-4147-A177-3AD203B41FA5}">
                      <a16:colId xmlns:a16="http://schemas.microsoft.com/office/drawing/2014/main" val="20001"/>
                    </a:ext>
                  </a:extLst>
                </a:gridCol>
                <a:gridCol w="1399250">
                  <a:extLst>
                    <a:ext uri="{9D8B030D-6E8A-4147-A177-3AD203B41FA5}">
                      <a16:colId xmlns:a16="http://schemas.microsoft.com/office/drawing/2014/main" val="20002"/>
                    </a:ext>
                  </a:extLst>
                </a:gridCol>
                <a:gridCol w="1498475">
                  <a:extLst>
                    <a:ext uri="{9D8B030D-6E8A-4147-A177-3AD203B41FA5}">
                      <a16:colId xmlns:a16="http://schemas.microsoft.com/office/drawing/2014/main" val="20003"/>
                    </a:ext>
                  </a:extLst>
                </a:gridCol>
                <a:gridCol w="1498475">
                  <a:extLst>
                    <a:ext uri="{9D8B030D-6E8A-4147-A177-3AD203B41FA5}">
                      <a16:colId xmlns:a16="http://schemas.microsoft.com/office/drawing/2014/main" val="20004"/>
                    </a:ext>
                  </a:extLst>
                </a:gridCol>
                <a:gridCol w="1498475">
                  <a:extLst>
                    <a:ext uri="{9D8B030D-6E8A-4147-A177-3AD203B41FA5}">
                      <a16:colId xmlns:a16="http://schemas.microsoft.com/office/drawing/2014/main" val="20005"/>
                    </a:ext>
                  </a:extLst>
                </a:gridCol>
              </a:tblGrid>
              <a:tr h="807675">
                <a:tc>
                  <a:txBody>
                    <a:bodyPr/>
                    <a:lstStyle/>
                    <a:p>
                      <a:pPr marL="0" lvl="0" indent="0" algn="l" rtl="0">
                        <a:spcBef>
                          <a:spcPts val="0"/>
                        </a:spcBef>
                        <a:spcAft>
                          <a:spcPts val="0"/>
                        </a:spcAft>
                        <a:buNone/>
                      </a:pPr>
                      <a:endParaRPr>
                        <a:solidFill>
                          <a:srgbClr val="040404"/>
                        </a:solidFill>
                        <a:latin typeface="Cabin"/>
                        <a:ea typeface="Cabin"/>
                        <a:cs typeface="Cabin"/>
                        <a:sym typeface="Cabin"/>
                      </a:endParaRPr>
                    </a:p>
                  </a:txBody>
                  <a:tcPr marL="91425" marR="91425" marT="91425" marB="91425">
                    <a:lnL w="9525" cap="flat" cmpd="sng">
                      <a:solidFill>
                        <a:srgbClr val="00EEB9">
                          <a:alpha val="0"/>
                        </a:srgb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9525" cap="flat" cmpd="sng">
                      <a:solidFill>
                        <a:srgbClr val="00EEB9">
                          <a:alpha val="0"/>
                        </a:srgbClr>
                      </a:solidFill>
                      <a:prstDash val="solid"/>
                      <a:round/>
                      <a:headEnd type="none" w="sm" len="sm"/>
                      <a:tailEnd type="none" w="sm" len="sm"/>
                    </a:lnT>
                    <a:lnB w="19050" cap="flat" cmpd="sng">
                      <a:solidFill>
                        <a:srgbClr val="00EEB9">
                          <a:alpha val="0"/>
                        </a:srgbClr>
                      </a:solidFill>
                      <a:prstDash val="solid"/>
                      <a:round/>
                      <a:headEnd type="none" w="sm" len="sm"/>
                      <a:tailEnd type="none" w="sm" len="sm"/>
                    </a:lnB>
                  </a:tcPr>
                </a:tc>
                <a:tc>
                  <a:txBody>
                    <a:bodyPr/>
                    <a:lstStyle/>
                    <a:p>
                      <a:pPr marL="0" lvl="0" indent="0" algn="l" rtl="0">
                        <a:spcBef>
                          <a:spcPts val="0"/>
                        </a:spcBef>
                        <a:spcAft>
                          <a:spcPts val="1600"/>
                        </a:spcAft>
                        <a:buClr>
                          <a:schemeClr val="dk1"/>
                        </a:buClr>
                        <a:buSzPts val="1100"/>
                        <a:buFont typeface="Arial"/>
                        <a:buNone/>
                      </a:pPr>
                      <a:r>
                        <a:rPr lang="en" sz="1600">
                          <a:solidFill>
                            <a:schemeClr val="lt1"/>
                          </a:solidFill>
                          <a:latin typeface="Nunito Black"/>
                          <a:ea typeface="Nunito Black"/>
                          <a:cs typeface="Nunito Black"/>
                          <a:sym typeface="Nunito Black"/>
                        </a:rPr>
                        <a:t>Tropicana Prem 64 OZ</a:t>
                      </a:r>
                      <a:endParaRPr sz="2000">
                        <a:solidFill>
                          <a:schemeClr val="lt1"/>
                        </a:solidFill>
                        <a:latin typeface="Nunito Black"/>
                        <a:ea typeface="Nunito Black"/>
                        <a:cs typeface="Nunito Black"/>
                        <a:sym typeface="Nunito Black"/>
                      </a:endParaRPr>
                    </a:p>
                  </a:txBody>
                  <a:tcPr marL="91425" marR="91425" marT="91425" marB="91425" anchor="b">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785DC5">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Clr>
                          <a:schemeClr val="dk1"/>
                        </a:buClr>
                        <a:buSzPts val="1100"/>
                        <a:buFont typeface="Arial"/>
                        <a:buNone/>
                      </a:pPr>
                      <a:r>
                        <a:rPr lang="en" sz="1600">
                          <a:solidFill>
                            <a:schemeClr val="lt1"/>
                          </a:solidFill>
                          <a:latin typeface="Nunito Black"/>
                          <a:ea typeface="Nunito Black"/>
                          <a:cs typeface="Nunito Black"/>
                          <a:sym typeface="Nunito Black"/>
                        </a:rPr>
                        <a:t>Tropicana Prem 96 OZ</a:t>
                      </a:r>
                      <a:endParaRPr sz="2000">
                        <a:solidFill>
                          <a:schemeClr val="lt1"/>
                        </a:solidFill>
                        <a:latin typeface="Nunito Black"/>
                        <a:ea typeface="Nunito Black"/>
                        <a:cs typeface="Nunito Black"/>
                        <a:sym typeface="Nunito Black"/>
                      </a:endParaRPr>
                    </a:p>
                  </a:txBody>
                  <a:tcPr marL="91425" marR="91425" marT="91425" marB="91425" anchor="b">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785DC5">
                          <a:alpha val="0"/>
                        </a:srgbClr>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Clr>
                          <a:schemeClr val="dk1"/>
                        </a:buClr>
                        <a:buSzPts val="1100"/>
                        <a:buFont typeface="Arial"/>
                        <a:buNone/>
                      </a:pPr>
                      <a:r>
                        <a:rPr lang="en" sz="1600">
                          <a:solidFill>
                            <a:schemeClr val="lt1"/>
                          </a:solidFill>
                          <a:latin typeface="Nunito Black"/>
                          <a:ea typeface="Nunito Black"/>
                          <a:cs typeface="Nunito Black"/>
                          <a:sym typeface="Nunito Black"/>
                        </a:rPr>
                        <a:t>Tropicana 64 OZ    </a:t>
                      </a:r>
                      <a:endParaRPr sz="2000">
                        <a:solidFill>
                          <a:schemeClr val="lt1"/>
                        </a:solidFill>
                        <a:latin typeface="Nunito Black"/>
                        <a:ea typeface="Nunito Black"/>
                        <a:cs typeface="Nunito Black"/>
                        <a:sym typeface="Nunito Black"/>
                      </a:endParaRPr>
                    </a:p>
                  </a:txBody>
                  <a:tcPr marL="91425" marR="91425" marT="91425" marB="91425" anchor="b">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785DC5">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None/>
                      </a:pPr>
                      <a:r>
                        <a:rPr lang="en" sz="1600">
                          <a:solidFill>
                            <a:schemeClr val="lt1"/>
                          </a:solidFill>
                          <a:latin typeface="Nunito Black"/>
                          <a:ea typeface="Nunito Black"/>
                          <a:cs typeface="Nunito Black"/>
                          <a:sym typeface="Nunito Black"/>
                        </a:rPr>
                        <a:t>Minute Maid 64 OZ</a:t>
                      </a:r>
                      <a:endParaRPr sz="1600">
                        <a:solidFill>
                          <a:schemeClr val="lt1"/>
                        </a:solidFill>
                        <a:latin typeface="Nunito Black"/>
                        <a:ea typeface="Nunito Black"/>
                        <a:cs typeface="Nunito Black"/>
                        <a:sym typeface="Nunito Black"/>
                      </a:endParaRPr>
                    </a:p>
                  </a:txBody>
                  <a:tcPr marL="91425" marR="91425" marT="91425" marB="91425" anchor="b">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785DC5">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1600"/>
                        </a:spcAft>
                        <a:buClr>
                          <a:schemeClr val="dk1"/>
                        </a:buClr>
                        <a:buSzPts val="1100"/>
                        <a:buFont typeface="Arial"/>
                        <a:buNone/>
                      </a:pPr>
                      <a:r>
                        <a:rPr lang="en" sz="1600">
                          <a:solidFill>
                            <a:schemeClr val="lt1"/>
                          </a:solidFill>
                          <a:latin typeface="Nunito Black"/>
                          <a:ea typeface="Nunito Black"/>
                          <a:cs typeface="Nunito Black"/>
                        </a:rPr>
                        <a:t>Dominick’s</a:t>
                      </a:r>
                      <a:r>
                        <a:rPr lang="en" sz="1600">
                          <a:solidFill>
                            <a:schemeClr val="lt1"/>
                          </a:solidFill>
                          <a:latin typeface="Nunito Black"/>
                          <a:ea typeface="Nunito Black"/>
                          <a:cs typeface="Nunito Black"/>
                          <a:sym typeface="Nunito Black"/>
                        </a:rPr>
                        <a:t> 64 OZ</a:t>
                      </a:r>
                      <a:endParaRPr sz="1600">
                        <a:solidFill>
                          <a:schemeClr val="lt1"/>
                        </a:solidFill>
                        <a:latin typeface="Nunito Black"/>
                        <a:ea typeface="Nunito Black"/>
                        <a:cs typeface="Nunito Black"/>
                        <a:sym typeface="Nunito Black"/>
                      </a:endParaRPr>
                    </a:p>
                  </a:txBody>
                  <a:tcPr marL="91425" marR="91425" marT="91425" marB="91425" anchor="b">
                    <a:lnL w="38100" cap="flat" cmpd="sng">
                      <a:solidFill>
                        <a:schemeClr val="dk2">
                          <a:alpha val="0"/>
                        </a:schemeClr>
                      </a:solidFill>
                      <a:prstDash val="solid"/>
                      <a:round/>
                      <a:headEnd type="none" w="sm" len="sm"/>
                      <a:tailEnd type="none" w="sm" len="sm"/>
                    </a:lnL>
                    <a:lnR w="19050" cap="flat" cmpd="sng">
                      <a:solidFill>
                        <a:srgbClr val="00EEB9">
                          <a:alpha val="0"/>
                        </a:srgb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785DC5">
                          <a:alpha val="0"/>
                        </a:srgbClr>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728850">
                <a:tc>
                  <a:txBody>
                    <a:bodyPr/>
                    <a:lstStyle/>
                    <a:p>
                      <a:pPr marL="0" lvl="0" indent="0" algn="ctr" rtl="0">
                        <a:spcBef>
                          <a:spcPts val="0"/>
                        </a:spcBef>
                        <a:spcAft>
                          <a:spcPts val="0"/>
                        </a:spcAft>
                        <a:buNone/>
                      </a:pPr>
                      <a:r>
                        <a:rPr lang="en" sz="1900" dirty="0">
                          <a:solidFill>
                            <a:schemeClr val="accent2"/>
                          </a:solidFill>
                          <a:latin typeface="Nunito Black"/>
                          <a:ea typeface="Nunito Black"/>
                          <a:cs typeface="Nunito Black"/>
                          <a:sym typeface="Nunito Black"/>
                        </a:rPr>
                        <a:t>Avg Profits</a:t>
                      </a:r>
                      <a:endParaRPr sz="1900" dirty="0">
                        <a:solidFill>
                          <a:schemeClr val="accent2"/>
                        </a:solidFill>
                        <a:latin typeface="Nunito Black"/>
                        <a:ea typeface="Nunito Black"/>
                        <a:cs typeface="Nunito Black"/>
                        <a:sym typeface="Nunito Black"/>
                      </a:endParaRPr>
                    </a:p>
                  </a:txBody>
                  <a:tcPr marL="91425" marR="81625" marT="91425" marB="91425" anchor="ctr">
                    <a:lnL w="19050" cap="flat" cmpd="sng">
                      <a:solidFill>
                        <a:srgbClr val="00EEB9">
                          <a:alpha val="0"/>
                        </a:srgb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19050" cap="flat" cmpd="sng">
                      <a:solidFill>
                        <a:srgbClr val="00EEB9">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lang="en-QA"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$10,371</a:t>
                      </a: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785DC5">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lang="en-QA"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$15,365</a:t>
                      </a: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785DC5">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lang="en-QA"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$6,109</a:t>
                      </a: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785DC5">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$7,331</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785DC5">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$4,558</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19050" cap="flat" cmpd="sng">
                      <a:solidFill>
                        <a:srgbClr val="00EEB9">
                          <a:alpha val="0"/>
                        </a:srgbClr>
                      </a:solidFill>
                      <a:prstDash val="solid"/>
                      <a:round/>
                      <a:headEnd type="none" w="sm" len="sm"/>
                      <a:tailEnd type="none" w="sm" len="sm"/>
                    </a:lnR>
                    <a:lnT w="28575" cap="flat" cmpd="sng">
                      <a:solidFill>
                        <a:srgbClr val="785DC5">
                          <a:alpha val="0"/>
                        </a:srgbClr>
                      </a:solidFill>
                      <a:prstDash val="solid"/>
                      <a:round/>
                      <a:headEnd type="none" w="sm" len="sm"/>
                      <a:tailEnd type="none" w="sm" len="sm"/>
                    </a:lnT>
                    <a:lnB w="28575" cap="flat" cmpd="sng">
                      <a:solidFill>
                        <a:srgbClr val="F4CE2B">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009175">
                <a:tc>
                  <a:txBody>
                    <a:bodyPr/>
                    <a:lstStyle/>
                    <a:p>
                      <a:pPr marL="0" marR="0" lvl="0" indent="0" algn="ctr" rtl="0">
                        <a:spcBef>
                          <a:spcPts val="0"/>
                        </a:spcBef>
                        <a:spcAft>
                          <a:spcPts val="0"/>
                        </a:spcAft>
                        <a:buNone/>
                      </a:pPr>
                      <a:r>
                        <a:rPr lang="en" sz="1900">
                          <a:solidFill>
                            <a:schemeClr val="accent2"/>
                          </a:solidFill>
                          <a:latin typeface="Nunito Black"/>
                          <a:ea typeface="Nunito Black"/>
                          <a:cs typeface="Nunito Black"/>
                          <a:sym typeface="Nunito Black"/>
                        </a:rPr>
                        <a:t>Avg Gross Margin</a:t>
                      </a:r>
                      <a:endParaRPr sz="1900">
                        <a:solidFill>
                          <a:schemeClr val="accent2"/>
                        </a:solidFill>
                        <a:latin typeface="Nunito Black"/>
                        <a:ea typeface="Nunito Black"/>
                        <a:cs typeface="Nunito Black"/>
                        <a:sym typeface="Nunito Black"/>
                      </a:endParaRPr>
                    </a:p>
                  </a:txBody>
                  <a:tcPr marL="91425" marR="91425" marT="91425" marB="91425" anchor="ctr">
                    <a:lnL w="19050" cap="flat" cmpd="sng">
                      <a:solidFill>
                        <a:srgbClr val="00EEB9">
                          <a:alpha val="0"/>
                        </a:srgb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600" b="1">
                          <a:solidFill>
                            <a:schemeClr val="dk1"/>
                          </a:solidFill>
                          <a:highlight>
                            <a:srgbClr val="FFFFFF"/>
                          </a:highlight>
                          <a:latin typeface="Nunito"/>
                          <a:ea typeface="Nunito"/>
                          <a:cs typeface="Nunito"/>
                        </a:rPr>
                        <a:t>          </a:t>
                      </a:r>
                      <a:r>
                        <a:rPr lang="en" sz="1600" b="1">
                          <a:solidFill>
                            <a:schemeClr val="dk1"/>
                          </a:solidFill>
                          <a:highlight>
                            <a:srgbClr val="FFFFFF"/>
                          </a:highlight>
                          <a:latin typeface="Nunito"/>
                          <a:ea typeface="Nunito"/>
                          <a:cs typeface="Nunito"/>
                          <a:sym typeface="Nunito"/>
                        </a:rPr>
                        <a:t> </a:t>
                      </a:r>
                      <a:r>
                        <a:rPr lang="en" sz="1600" b="1">
                          <a:solidFill>
                            <a:schemeClr val="dk2"/>
                          </a:solidFill>
                          <a:latin typeface="Nunito"/>
                          <a:ea typeface="Nunito"/>
                          <a:cs typeface="Nunito"/>
                          <a:sym typeface="Nunito"/>
                        </a:rPr>
                        <a:t>0.28</a:t>
                      </a:r>
                      <a:endParaRPr sz="1600" b="1">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1600" b="1">
                          <a:solidFill>
                            <a:schemeClr val="dk2"/>
                          </a:solidFill>
                          <a:latin typeface="Nunito"/>
                          <a:ea typeface="Nunito"/>
                          <a:cs typeface="Nunito"/>
                          <a:sym typeface="Nunito"/>
                        </a:rPr>
                        <a:t>           0.29</a:t>
                      </a:r>
                      <a:endParaRPr sz="1600" b="1">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dk2"/>
                          </a:solidFill>
                          <a:latin typeface="Nunito"/>
                          <a:ea typeface="Nunito"/>
                          <a:cs typeface="Nunito"/>
                          <a:sym typeface="Nunito"/>
                        </a:rPr>
                        <a:t>0.29</a:t>
                      </a:r>
                      <a:endParaRPr sz="1600" b="1">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dk2"/>
                          </a:solidFill>
                          <a:latin typeface="Nunito"/>
                          <a:ea typeface="Nunito"/>
                          <a:cs typeface="Nunito"/>
                          <a:sym typeface="Nunito"/>
                        </a:rPr>
                        <a:t>0.25</a:t>
                      </a:r>
                      <a:endParaRPr sz="1600" b="1">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600" b="1">
                          <a:solidFill>
                            <a:schemeClr val="dk2"/>
                          </a:solidFill>
                          <a:latin typeface="Nunito"/>
                          <a:ea typeface="Nunito"/>
                          <a:cs typeface="Nunito"/>
                          <a:sym typeface="Nunito"/>
                        </a:rPr>
                        <a:t>0.29</a:t>
                      </a:r>
                      <a:endParaRPr sz="1600" b="1">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19050" cap="flat" cmpd="sng">
                      <a:solidFill>
                        <a:srgbClr val="00EEB9">
                          <a:alpha val="0"/>
                        </a:srgbClr>
                      </a:solidFill>
                      <a:prstDash val="solid"/>
                      <a:round/>
                      <a:headEnd type="none" w="sm" len="sm"/>
                      <a:tailEnd type="none" w="sm" len="sm"/>
                    </a:lnR>
                    <a:lnT w="28575" cap="flat" cmpd="sng">
                      <a:solidFill>
                        <a:srgbClr val="F4CE2B">
                          <a:alpha val="0"/>
                        </a:srgbClr>
                      </a:solidFill>
                      <a:prstDash val="solid"/>
                      <a:round/>
                      <a:headEnd type="none" w="sm" len="sm"/>
                      <a:tailEnd type="none" w="sm" len="sm"/>
                    </a:lnT>
                    <a:lnB w="28575" cap="flat" cmpd="sng">
                      <a:solidFill>
                        <a:srgbClr val="462C91">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28850">
                <a:tc>
                  <a:txBody>
                    <a:bodyPr/>
                    <a:lstStyle/>
                    <a:p>
                      <a:pPr marL="0" marR="0" lvl="0" indent="0" algn="ctr" rtl="0">
                        <a:spcBef>
                          <a:spcPts val="0"/>
                        </a:spcBef>
                        <a:spcAft>
                          <a:spcPts val="0"/>
                        </a:spcAft>
                        <a:buNone/>
                      </a:pPr>
                      <a:r>
                        <a:rPr lang="en" sz="1900">
                          <a:solidFill>
                            <a:schemeClr val="accent2"/>
                          </a:solidFill>
                          <a:latin typeface="Nunito Black"/>
                          <a:ea typeface="Nunito Black"/>
                          <a:cs typeface="Nunito Black"/>
                          <a:sym typeface="Nunito Black"/>
                        </a:rPr>
                        <a:t>Avg Price</a:t>
                      </a:r>
                      <a:endParaRPr sz="1900">
                        <a:solidFill>
                          <a:schemeClr val="accent2"/>
                        </a:solidFill>
                        <a:latin typeface="Nunito Black"/>
                        <a:ea typeface="Nunito Black"/>
                        <a:cs typeface="Nunito Black"/>
                        <a:sym typeface="Nunito Black"/>
                      </a:endParaRPr>
                    </a:p>
                  </a:txBody>
                  <a:tcPr marL="91425" marR="91425" marT="91425" marB="91425" anchor="ctr">
                    <a:lnL w="19050" cap="flat" cmpd="sng">
                      <a:solidFill>
                        <a:srgbClr val="00EEB9">
                          <a:alpha val="0"/>
                        </a:srgb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$2.90</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$4.80</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$2.30</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$2.27</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38100" cap="flat" cmpd="sng">
                      <a:solidFill>
                        <a:schemeClr val="dk2">
                          <a:alpha val="0"/>
                        </a:scheme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Clr>
                          <a:schemeClr val="dk1"/>
                        </a:buClr>
                        <a:buSzPts val="1100"/>
                        <a:buFont typeface="Arial"/>
                        <a:buNone/>
                      </a:pPr>
                      <a:endParaRPr sz="1600" b="1" dirty="0">
                        <a:solidFill>
                          <a:schemeClr val="dk1"/>
                        </a:solidFill>
                        <a:highlight>
                          <a:srgbClr val="FFFFFF"/>
                        </a:highlight>
                        <a:latin typeface="Nunito"/>
                        <a:ea typeface="Nunito"/>
                        <a:cs typeface="Nunito"/>
                        <a:sym typeface="Nunito"/>
                      </a:endParaRPr>
                    </a:p>
                    <a:p>
                      <a:pPr marL="0" lvl="0" indent="0" algn="ctr" rtl="0">
                        <a:spcBef>
                          <a:spcPts val="0"/>
                        </a:spcBef>
                        <a:spcAft>
                          <a:spcPts val="0"/>
                        </a:spcAft>
                        <a:buNone/>
                      </a:pPr>
                      <a:r>
                        <a:rPr lang="en" sz="1600" b="1" dirty="0">
                          <a:solidFill>
                            <a:schemeClr val="dk2"/>
                          </a:solidFill>
                          <a:latin typeface="Nunito"/>
                          <a:ea typeface="Nunito"/>
                          <a:cs typeface="Nunito"/>
                          <a:sym typeface="Nunito"/>
                        </a:rPr>
                        <a:t>$1.71</a:t>
                      </a:r>
                      <a:endParaRPr sz="1600" b="1" dirty="0">
                        <a:solidFill>
                          <a:schemeClr val="dk2"/>
                        </a:solidFill>
                        <a:latin typeface="Nunito"/>
                        <a:ea typeface="Nunito"/>
                        <a:cs typeface="Nunito"/>
                        <a:sym typeface="Nunito"/>
                      </a:endParaRPr>
                    </a:p>
                  </a:txBody>
                  <a:tcPr marL="91425" marR="91425" marT="91425" marB="91425" anchor="ctr">
                    <a:lnL w="38100" cap="flat" cmpd="sng">
                      <a:solidFill>
                        <a:schemeClr val="dk2">
                          <a:alpha val="0"/>
                        </a:schemeClr>
                      </a:solidFill>
                      <a:prstDash val="solid"/>
                      <a:round/>
                      <a:headEnd type="none" w="sm" len="sm"/>
                      <a:tailEnd type="none" w="sm" len="sm"/>
                    </a:lnL>
                    <a:lnR w="19050" cap="flat" cmpd="sng">
                      <a:solidFill>
                        <a:srgbClr val="00EEB9">
                          <a:alpha val="0"/>
                        </a:srgbClr>
                      </a:solidFill>
                      <a:prstDash val="solid"/>
                      <a:round/>
                      <a:headEnd type="none" w="sm" len="sm"/>
                      <a:tailEnd type="none" w="sm" len="sm"/>
                    </a:lnR>
                    <a:lnT w="28575" cap="flat" cmpd="sng">
                      <a:solidFill>
                        <a:srgbClr val="462C91">
                          <a:alpha val="0"/>
                        </a:srgbClr>
                      </a:solidFill>
                      <a:prstDash val="solid"/>
                      <a:round/>
                      <a:headEnd type="none" w="sm" len="sm"/>
                      <a:tailEnd type="none" w="sm" len="sm"/>
                    </a:lnT>
                    <a:lnB w="28575" cap="flat" cmpd="sng">
                      <a:solidFill>
                        <a:srgbClr val="FF5768">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1"/>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Sale Patterns</a:t>
            </a:r>
            <a:endParaRPr/>
          </a:p>
        </p:txBody>
      </p:sp>
      <p:pic>
        <p:nvPicPr>
          <p:cNvPr id="773" name="Google Shape;773;p41"/>
          <p:cNvPicPr preferRelativeResize="0"/>
          <p:nvPr/>
        </p:nvPicPr>
        <p:blipFill>
          <a:blip r:embed="rId3">
            <a:alphaModFix/>
          </a:blip>
          <a:stretch>
            <a:fillRect/>
          </a:stretch>
        </p:blipFill>
        <p:spPr>
          <a:xfrm>
            <a:off x="1962150" y="1435013"/>
            <a:ext cx="4486275" cy="2851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cxnSp>
        <p:nvCxnSpPr>
          <p:cNvPr id="778" name="Google Shape;778;p42"/>
          <p:cNvCxnSpPr/>
          <p:nvPr/>
        </p:nvCxnSpPr>
        <p:spPr>
          <a:xfrm flipV="1">
            <a:off x="1290677" y="2641189"/>
            <a:ext cx="6120244" cy="27695"/>
          </a:xfrm>
          <a:prstGeom prst="straightConnector1">
            <a:avLst/>
          </a:prstGeom>
          <a:noFill/>
          <a:ln w="28575" cap="flat" cmpd="sng">
            <a:solidFill>
              <a:schemeClr val="accent1"/>
            </a:solidFill>
            <a:prstDash val="solid"/>
            <a:round/>
            <a:headEnd type="oval" w="med" len="med"/>
            <a:tailEnd type="oval" w="med" len="med"/>
          </a:ln>
        </p:spPr>
      </p:cxnSp>
      <p:sp>
        <p:nvSpPr>
          <p:cNvPr id="779" name="Google Shape;779;p42"/>
          <p:cNvSpPr txBox="1">
            <a:spLocks noGrp="1"/>
          </p:cNvSpPr>
          <p:nvPr>
            <p:ph type="title"/>
          </p:nvPr>
        </p:nvSpPr>
        <p:spPr>
          <a:xfrm>
            <a:off x="713225" y="445025"/>
            <a:ext cx="7717500" cy="107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 </a:t>
            </a:r>
            <a:endParaRPr/>
          </a:p>
        </p:txBody>
      </p:sp>
      <p:pic>
        <p:nvPicPr>
          <p:cNvPr id="780" name="Google Shape;780;p42"/>
          <p:cNvPicPr preferRelativeResize="0"/>
          <p:nvPr/>
        </p:nvPicPr>
        <p:blipFill rotWithShape="1">
          <a:blip r:embed="rId3">
            <a:alphaModFix/>
          </a:blip>
          <a:srcRect l="22221" t="3693" r="18282" b="8162"/>
          <a:stretch/>
        </p:blipFill>
        <p:spPr>
          <a:xfrm rot="16199945">
            <a:off x="1213818" y="1876043"/>
            <a:ext cx="1803235" cy="1502674"/>
          </a:xfrm>
          <a:prstGeom prst="rect">
            <a:avLst/>
          </a:prstGeom>
          <a:noFill/>
          <a:ln>
            <a:noFill/>
          </a:ln>
        </p:spPr>
      </p:pic>
      <p:pic>
        <p:nvPicPr>
          <p:cNvPr id="781" name="Google Shape;781;p42"/>
          <p:cNvPicPr preferRelativeResize="0"/>
          <p:nvPr/>
        </p:nvPicPr>
        <p:blipFill rotWithShape="1">
          <a:blip r:embed="rId3">
            <a:alphaModFix/>
          </a:blip>
          <a:srcRect l="22221" t="3693" r="18282" b="8162"/>
          <a:stretch/>
        </p:blipFill>
        <p:spPr>
          <a:xfrm rot="16199945">
            <a:off x="3316880" y="1906281"/>
            <a:ext cx="1803235" cy="1502674"/>
          </a:xfrm>
          <a:prstGeom prst="rect">
            <a:avLst/>
          </a:prstGeom>
          <a:noFill/>
          <a:ln>
            <a:noFill/>
          </a:ln>
        </p:spPr>
      </p:pic>
      <p:pic>
        <p:nvPicPr>
          <p:cNvPr id="782" name="Google Shape;782;p42"/>
          <p:cNvPicPr preferRelativeResize="0"/>
          <p:nvPr/>
        </p:nvPicPr>
        <p:blipFill rotWithShape="1">
          <a:blip r:embed="rId3">
            <a:alphaModFix/>
          </a:blip>
          <a:srcRect l="22221" t="3693" r="18282" b="8162"/>
          <a:stretch/>
        </p:blipFill>
        <p:spPr>
          <a:xfrm rot="16199945">
            <a:off x="5489489" y="1906281"/>
            <a:ext cx="1803235" cy="1502674"/>
          </a:xfrm>
          <a:prstGeom prst="rect">
            <a:avLst/>
          </a:prstGeom>
          <a:noFill/>
          <a:ln>
            <a:noFill/>
          </a:ln>
        </p:spPr>
      </p:pic>
      <p:sp>
        <p:nvSpPr>
          <p:cNvPr id="784" name="Google Shape;784;p42"/>
          <p:cNvSpPr txBox="1"/>
          <p:nvPr/>
        </p:nvSpPr>
        <p:spPr>
          <a:xfrm>
            <a:off x="1019631" y="3425268"/>
            <a:ext cx="2188500" cy="454500"/>
          </a:xfrm>
          <a:prstGeom prst="rect">
            <a:avLst/>
          </a:prstGeom>
          <a:noFill/>
          <a:ln>
            <a:noFill/>
          </a:ln>
        </p:spPr>
        <p:txBody>
          <a:bodyPr spcFirstLastPara="1" wrap="square" lIns="91425" tIns="91425" rIns="91425" bIns="91425" anchor="t" anchorCtr="0">
            <a:noAutofit/>
          </a:bodyPr>
          <a:lstStyle/>
          <a:p>
            <a:pPr>
              <a:spcAft>
                <a:spcPts val="1600"/>
              </a:spcAft>
            </a:pPr>
            <a:r>
              <a:rPr lang="en" sz="2000">
                <a:solidFill>
                  <a:schemeClr val="lt1"/>
                </a:solidFill>
                <a:latin typeface="Nunito Black"/>
                <a:ea typeface="Nunito Black"/>
                <a:cs typeface="Nunito Black"/>
                <a:sym typeface="Nunito Black"/>
              </a:rPr>
              <a:t> Clean Data</a:t>
            </a:r>
            <a:endParaRPr lang="es-ES" sz="2000">
              <a:solidFill>
                <a:schemeClr val="lt1"/>
              </a:solidFill>
              <a:latin typeface="Nunito Black"/>
              <a:ea typeface="Nunito Black"/>
              <a:cs typeface="Nunito Black"/>
              <a:sym typeface="Nunito Black"/>
            </a:endParaRPr>
          </a:p>
        </p:txBody>
      </p:sp>
      <p:sp>
        <p:nvSpPr>
          <p:cNvPr id="785" name="Google Shape;785;p42"/>
          <p:cNvSpPr txBox="1"/>
          <p:nvPr/>
        </p:nvSpPr>
        <p:spPr>
          <a:xfrm>
            <a:off x="3187715" y="3455506"/>
            <a:ext cx="19116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1"/>
                </a:solidFill>
                <a:latin typeface="Nunito Black"/>
                <a:ea typeface="Nunito Black"/>
                <a:cs typeface="Nunito Black"/>
                <a:sym typeface="Nunito Black"/>
              </a:rPr>
              <a:t>Regression</a:t>
            </a:r>
            <a:endParaRPr sz="2000">
              <a:solidFill>
                <a:schemeClr val="lt1"/>
              </a:solidFill>
              <a:latin typeface="Nunito Black"/>
              <a:ea typeface="Nunito Black"/>
              <a:cs typeface="Nunito Black"/>
              <a:sym typeface="Nunito Black"/>
            </a:endParaRPr>
          </a:p>
        </p:txBody>
      </p:sp>
      <p:sp>
        <p:nvSpPr>
          <p:cNvPr id="786" name="Google Shape;786;p42"/>
          <p:cNvSpPr txBox="1"/>
          <p:nvPr/>
        </p:nvSpPr>
        <p:spPr>
          <a:xfrm>
            <a:off x="5409380" y="3397143"/>
            <a:ext cx="1911600" cy="45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000">
                <a:solidFill>
                  <a:schemeClr val="lt1"/>
                </a:solidFill>
                <a:latin typeface="Nunito Black"/>
                <a:ea typeface="Nunito Black"/>
                <a:cs typeface="Nunito Black"/>
                <a:sym typeface="Nunito Black"/>
              </a:rPr>
              <a:t>Monte Carlo  Simulation</a:t>
            </a:r>
            <a:endParaRPr sz="2000">
              <a:solidFill>
                <a:schemeClr val="lt1"/>
              </a:solidFill>
              <a:latin typeface="Nunito Black"/>
              <a:ea typeface="Nunito Black"/>
              <a:cs typeface="Nunito Black"/>
              <a:sym typeface="Nunito Black"/>
            </a:endParaRPr>
          </a:p>
        </p:txBody>
      </p:sp>
      <p:sp>
        <p:nvSpPr>
          <p:cNvPr id="788" name="Google Shape;788;p42"/>
          <p:cNvSpPr txBox="1">
            <a:spLocks noGrp="1"/>
          </p:cNvSpPr>
          <p:nvPr>
            <p:ph type="title" idx="4294967295"/>
          </p:nvPr>
        </p:nvSpPr>
        <p:spPr>
          <a:xfrm>
            <a:off x="1054712" y="1426936"/>
            <a:ext cx="19116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789" name="Google Shape;789;p42"/>
          <p:cNvSpPr txBox="1">
            <a:spLocks noGrp="1"/>
          </p:cNvSpPr>
          <p:nvPr>
            <p:ph type="title" idx="4294967295"/>
          </p:nvPr>
        </p:nvSpPr>
        <p:spPr>
          <a:xfrm>
            <a:off x="3057692" y="1390650"/>
            <a:ext cx="19116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02</a:t>
            </a:r>
            <a:endParaRPr>
              <a:solidFill>
                <a:schemeClr val="lt1"/>
              </a:solidFill>
            </a:endParaRPr>
          </a:p>
        </p:txBody>
      </p:sp>
      <p:sp>
        <p:nvSpPr>
          <p:cNvPr id="790" name="Google Shape;790;p42"/>
          <p:cNvSpPr txBox="1">
            <a:spLocks noGrp="1"/>
          </p:cNvSpPr>
          <p:nvPr>
            <p:ph type="title" idx="4294967295"/>
          </p:nvPr>
        </p:nvSpPr>
        <p:spPr>
          <a:xfrm>
            <a:off x="5166506" y="1426936"/>
            <a:ext cx="1911600" cy="41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43"/>
          <p:cNvSpPr/>
          <p:nvPr/>
        </p:nvSpPr>
        <p:spPr>
          <a:xfrm>
            <a:off x="3518175" y="1563563"/>
            <a:ext cx="5059800" cy="21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2"/>
              </a:solidFill>
            </a:endParaRPr>
          </a:p>
        </p:txBody>
      </p:sp>
      <p:sp>
        <p:nvSpPr>
          <p:cNvPr id="797" name="Google Shape;797;p4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Methodology</a:t>
            </a:r>
            <a:endParaRPr/>
          </a:p>
        </p:txBody>
      </p:sp>
      <p:sp>
        <p:nvSpPr>
          <p:cNvPr id="798" name="Google Shape;798;p43"/>
          <p:cNvSpPr txBox="1">
            <a:spLocks noGrp="1"/>
          </p:cNvSpPr>
          <p:nvPr>
            <p:ph type="body" idx="1"/>
          </p:nvPr>
        </p:nvSpPr>
        <p:spPr>
          <a:xfrm>
            <a:off x="3635225" y="2726075"/>
            <a:ext cx="2480100" cy="94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Change display and feature to dummy variables</a:t>
            </a:r>
            <a:endParaRPr/>
          </a:p>
          <a:p>
            <a:pPr marL="0" lvl="0" indent="0" algn="l" rtl="0">
              <a:spcBef>
                <a:spcPts val="0"/>
              </a:spcBef>
              <a:spcAft>
                <a:spcPts val="0"/>
              </a:spcAft>
              <a:buClr>
                <a:schemeClr val="dk1"/>
              </a:buClr>
              <a:buSzPts val="1100"/>
              <a:buFont typeface="Arial"/>
              <a:buNone/>
            </a:pPr>
            <a:r>
              <a:rPr lang="en"/>
              <a:t>Transformation to Natural log </a:t>
            </a:r>
            <a:endParaRPr/>
          </a:p>
        </p:txBody>
      </p:sp>
      <p:sp>
        <p:nvSpPr>
          <p:cNvPr id="799" name="Google Shape;799;p43"/>
          <p:cNvSpPr txBox="1">
            <a:spLocks noGrp="1"/>
          </p:cNvSpPr>
          <p:nvPr>
            <p:ph type="body" idx="2"/>
          </p:nvPr>
        </p:nvSpPr>
        <p:spPr>
          <a:xfrm>
            <a:off x="5950675" y="2726075"/>
            <a:ext cx="2480100" cy="94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Gross margin</a:t>
            </a:r>
            <a:endParaRPr/>
          </a:p>
          <a:p>
            <a:pPr marL="0" lvl="0" indent="0" algn="r" rtl="0">
              <a:spcBef>
                <a:spcPts val="0"/>
              </a:spcBef>
              <a:spcAft>
                <a:spcPts val="0"/>
              </a:spcAft>
              <a:buClr>
                <a:schemeClr val="dk1"/>
              </a:buClr>
              <a:buSzPts val="1100"/>
              <a:buFont typeface="Arial"/>
              <a:buNone/>
            </a:pPr>
            <a:r>
              <a:rPr lang="en"/>
              <a:t>Sales</a:t>
            </a:r>
            <a:endParaRPr/>
          </a:p>
        </p:txBody>
      </p:sp>
      <p:sp>
        <p:nvSpPr>
          <p:cNvPr id="800" name="Google Shape;800;p43"/>
          <p:cNvSpPr txBox="1">
            <a:spLocks noGrp="1"/>
          </p:cNvSpPr>
          <p:nvPr>
            <p:ph type="title" idx="3"/>
          </p:nvPr>
        </p:nvSpPr>
        <p:spPr>
          <a:xfrm>
            <a:off x="3635225" y="2343138"/>
            <a:ext cx="24801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Clean data</a:t>
            </a:r>
            <a:endParaRPr/>
          </a:p>
        </p:txBody>
      </p:sp>
      <p:sp>
        <p:nvSpPr>
          <p:cNvPr id="801" name="Google Shape;801;p43"/>
          <p:cNvSpPr txBox="1">
            <a:spLocks noGrp="1"/>
          </p:cNvSpPr>
          <p:nvPr>
            <p:ph type="title" idx="4"/>
          </p:nvPr>
        </p:nvSpPr>
        <p:spPr>
          <a:xfrm>
            <a:off x="5950675" y="2344588"/>
            <a:ext cx="2480100" cy="457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Regression</a:t>
            </a:r>
            <a:endParaRPr/>
          </a:p>
          <a:p>
            <a:pPr marL="0" lvl="0" indent="0" algn="r" rtl="0">
              <a:spcBef>
                <a:spcPts val="0"/>
              </a:spcBef>
              <a:spcAft>
                <a:spcPts val="0"/>
              </a:spcAft>
              <a:buNone/>
            </a:pPr>
            <a:endParaRPr/>
          </a:p>
        </p:txBody>
      </p:sp>
      <p:grpSp>
        <p:nvGrpSpPr>
          <p:cNvPr id="802" name="Google Shape;802;p43"/>
          <p:cNvGrpSpPr/>
          <p:nvPr/>
        </p:nvGrpSpPr>
        <p:grpSpPr>
          <a:xfrm>
            <a:off x="5336427" y="1851623"/>
            <a:ext cx="455499" cy="457147"/>
            <a:chOff x="1201025" y="238100"/>
            <a:chExt cx="5205700" cy="5218575"/>
          </a:xfrm>
        </p:grpSpPr>
        <p:sp>
          <p:nvSpPr>
            <p:cNvPr id="803" name="Google Shape;803;p43"/>
            <p:cNvSpPr/>
            <p:nvPr/>
          </p:nvSpPr>
          <p:spPr>
            <a:xfrm>
              <a:off x="2871300" y="250250"/>
              <a:ext cx="860275" cy="528625"/>
            </a:xfrm>
            <a:custGeom>
              <a:avLst/>
              <a:gdLst/>
              <a:ahLst/>
              <a:cxnLst/>
              <a:rect l="l" t="t" r="r" b="b"/>
              <a:pathLst>
                <a:path w="34411" h="21145" extrusionOk="0">
                  <a:moveTo>
                    <a:pt x="28293" y="1"/>
                  </a:moveTo>
                  <a:cubicBezTo>
                    <a:pt x="23461" y="1"/>
                    <a:pt x="18403" y="1263"/>
                    <a:pt x="13676" y="3902"/>
                  </a:cubicBezTo>
                  <a:cubicBezTo>
                    <a:pt x="6740" y="7799"/>
                    <a:pt x="2010" y="13853"/>
                    <a:pt x="1" y="20347"/>
                  </a:cubicBezTo>
                  <a:cubicBezTo>
                    <a:pt x="2077" y="20874"/>
                    <a:pt x="4265" y="21144"/>
                    <a:pt x="6503" y="21144"/>
                  </a:cubicBezTo>
                  <a:cubicBezTo>
                    <a:pt x="11344" y="21144"/>
                    <a:pt x="16426" y="19883"/>
                    <a:pt x="21152" y="17235"/>
                  </a:cubicBezTo>
                  <a:cubicBezTo>
                    <a:pt x="27034" y="13926"/>
                    <a:pt x="31347" y="9049"/>
                    <a:pt x="33725" y="3681"/>
                  </a:cubicBezTo>
                  <a:cubicBezTo>
                    <a:pt x="34411" y="2162"/>
                    <a:pt x="33431" y="446"/>
                    <a:pt x="31788" y="226"/>
                  </a:cubicBezTo>
                  <a:cubicBezTo>
                    <a:pt x="30642" y="76"/>
                    <a:pt x="29474" y="1"/>
                    <a:pt x="28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2871300" y="250250"/>
              <a:ext cx="840675" cy="508700"/>
            </a:xfrm>
            <a:custGeom>
              <a:avLst/>
              <a:gdLst/>
              <a:ahLst/>
              <a:cxnLst/>
              <a:rect l="l" t="t" r="r" b="b"/>
              <a:pathLst>
                <a:path w="33627" h="20348" extrusionOk="0">
                  <a:moveTo>
                    <a:pt x="28293" y="1"/>
                  </a:moveTo>
                  <a:cubicBezTo>
                    <a:pt x="23461" y="1"/>
                    <a:pt x="18403" y="1263"/>
                    <a:pt x="13676" y="3902"/>
                  </a:cubicBezTo>
                  <a:cubicBezTo>
                    <a:pt x="6740" y="7799"/>
                    <a:pt x="2010" y="13853"/>
                    <a:pt x="1" y="20347"/>
                  </a:cubicBezTo>
                  <a:lnTo>
                    <a:pt x="33627" y="1476"/>
                  </a:lnTo>
                  <a:cubicBezTo>
                    <a:pt x="33259" y="814"/>
                    <a:pt x="32622" y="348"/>
                    <a:pt x="31788" y="226"/>
                  </a:cubicBezTo>
                  <a:cubicBezTo>
                    <a:pt x="30642" y="76"/>
                    <a:pt x="29474" y="1"/>
                    <a:pt x="28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2536150" y="238100"/>
              <a:ext cx="430750" cy="1103550"/>
            </a:xfrm>
            <a:custGeom>
              <a:avLst/>
              <a:gdLst/>
              <a:ahLst/>
              <a:cxnLst/>
              <a:rect l="l" t="t" r="r" b="b"/>
              <a:pathLst>
                <a:path w="17230" h="44142" extrusionOk="0">
                  <a:moveTo>
                    <a:pt x="3789" y="1"/>
                  </a:moveTo>
                  <a:cubicBezTo>
                    <a:pt x="3082" y="1"/>
                    <a:pt x="2369" y="224"/>
                    <a:pt x="1765" y="687"/>
                  </a:cubicBezTo>
                  <a:cubicBezTo>
                    <a:pt x="294" y="1815"/>
                    <a:pt x="0" y="3922"/>
                    <a:pt x="1128" y="5393"/>
                  </a:cubicBezTo>
                  <a:cubicBezTo>
                    <a:pt x="1226" y="5515"/>
                    <a:pt x="10515" y="17892"/>
                    <a:pt x="10515" y="35882"/>
                  </a:cubicBezTo>
                  <a:lnTo>
                    <a:pt x="10515" y="44141"/>
                  </a:lnTo>
                  <a:lnTo>
                    <a:pt x="17230" y="44141"/>
                  </a:lnTo>
                  <a:lnTo>
                    <a:pt x="17230" y="35882"/>
                  </a:lnTo>
                  <a:cubicBezTo>
                    <a:pt x="17230" y="15662"/>
                    <a:pt x="6912" y="1888"/>
                    <a:pt x="6471" y="1324"/>
                  </a:cubicBezTo>
                  <a:cubicBezTo>
                    <a:pt x="5807" y="459"/>
                    <a:pt x="4803" y="1"/>
                    <a:pt x="3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2536150" y="238100"/>
              <a:ext cx="302100" cy="348050"/>
            </a:xfrm>
            <a:custGeom>
              <a:avLst/>
              <a:gdLst/>
              <a:ahLst/>
              <a:cxnLst/>
              <a:rect l="l" t="t" r="r" b="b"/>
              <a:pathLst>
                <a:path w="12084" h="13922" extrusionOk="0">
                  <a:moveTo>
                    <a:pt x="3789" y="1"/>
                  </a:moveTo>
                  <a:cubicBezTo>
                    <a:pt x="3082" y="1"/>
                    <a:pt x="2369" y="224"/>
                    <a:pt x="1765" y="687"/>
                  </a:cubicBezTo>
                  <a:cubicBezTo>
                    <a:pt x="294" y="1815"/>
                    <a:pt x="0" y="3922"/>
                    <a:pt x="1128" y="5393"/>
                  </a:cubicBezTo>
                  <a:cubicBezTo>
                    <a:pt x="1177" y="5442"/>
                    <a:pt x="2966" y="7844"/>
                    <a:pt x="4976" y="12035"/>
                  </a:cubicBezTo>
                  <a:cubicBezTo>
                    <a:pt x="5539" y="13187"/>
                    <a:pt x="6716" y="13922"/>
                    <a:pt x="7990" y="13922"/>
                  </a:cubicBezTo>
                  <a:cubicBezTo>
                    <a:pt x="10490" y="13922"/>
                    <a:pt x="12083" y="11300"/>
                    <a:pt x="11005" y="9069"/>
                  </a:cubicBezTo>
                  <a:cubicBezTo>
                    <a:pt x="8725" y="4339"/>
                    <a:pt x="6667" y="1570"/>
                    <a:pt x="6471" y="1324"/>
                  </a:cubicBezTo>
                  <a:cubicBezTo>
                    <a:pt x="5807" y="459"/>
                    <a:pt x="4803" y="1"/>
                    <a:pt x="3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1201025" y="1089800"/>
              <a:ext cx="3358350" cy="3191050"/>
            </a:xfrm>
            <a:custGeom>
              <a:avLst/>
              <a:gdLst/>
              <a:ahLst/>
              <a:cxnLst/>
              <a:rect l="l" t="t" r="r" b="b"/>
              <a:pathLst>
                <a:path w="134334" h="127642" extrusionOk="0">
                  <a:moveTo>
                    <a:pt x="67179" y="0"/>
                  </a:moveTo>
                  <a:cubicBezTo>
                    <a:pt x="25441" y="0"/>
                    <a:pt x="1" y="28577"/>
                    <a:pt x="1" y="63821"/>
                  </a:cubicBezTo>
                  <a:cubicBezTo>
                    <a:pt x="1" y="99065"/>
                    <a:pt x="25441" y="127642"/>
                    <a:pt x="67179" y="127642"/>
                  </a:cubicBezTo>
                  <a:cubicBezTo>
                    <a:pt x="108918" y="127642"/>
                    <a:pt x="134333" y="99065"/>
                    <a:pt x="134333" y="63821"/>
                  </a:cubicBezTo>
                  <a:cubicBezTo>
                    <a:pt x="134333" y="28577"/>
                    <a:pt x="108893" y="0"/>
                    <a:pt x="671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1201025" y="1228875"/>
              <a:ext cx="2917800" cy="3051975"/>
            </a:xfrm>
            <a:custGeom>
              <a:avLst/>
              <a:gdLst/>
              <a:ahLst/>
              <a:cxnLst/>
              <a:rect l="l" t="t" r="r" b="b"/>
              <a:pathLst>
                <a:path w="116712" h="122079" extrusionOk="0">
                  <a:moveTo>
                    <a:pt x="37744" y="1"/>
                  </a:moveTo>
                  <a:lnTo>
                    <a:pt x="37744" y="1"/>
                  </a:lnTo>
                  <a:cubicBezTo>
                    <a:pt x="13799" y="9976"/>
                    <a:pt x="1" y="32303"/>
                    <a:pt x="1" y="58258"/>
                  </a:cubicBezTo>
                  <a:cubicBezTo>
                    <a:pt x="1" y="93502"/>
                    <a:pt x="25441" y="122079"/>
                    <a:pt x="67179" y="122079"/>
                  </a:cubicBezTo>
                  <a:cubicBezTo>
                    <a:pt x="88232" y="122079"/>
                    <a:pt x="105119" y="114800"/>
                    <a:pt x="116711" y="103060"/>
                  </a:cubicBezTo>
                  <a:lnTo>
                    <a:pt x="116711" y="103060"/>
                  </a:lnTo>
                  <a:cubicBezTo>
                    <a:pt x="108158" y="106614"/>
                    <a:pt x="98330" y="108648"/>
                    <a:pt x="87325" y="108648"/>
                  </a:cubicBezTo>
                  <a:cubicBezTo>
                    <a:pt x="45587" y="108648"/>
                    <a:pt x="20147" y="80071"/>
                    <a:pt x="20147" y="44827"/>
                  </a:cubicBezTo>
                  <a:cubicBezTo>
                    <a:pt x="20147" y="27377"/>
                    <a:pt x="26372" y="11520"/>
                    <a:pt x="37744"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3048375" y="2265600"/>
              <a:ext cx="3358350" cy="3191075"/>
            </a:xfrm>
            <a:custGeom>
              <a:avLst/>
              <a:gdLst/>
              <a:ahLst/>
              <a:cxnLst/>
              <a:rect l="l" t="t" r="r" b="b"/>
              <a:pathLst>
                <a:path w="134334" h="127643" extrusionOk="0">
                  <a:moveTo>
                    <a:pt x="67179" y="1"/>
                  </a:moveTo>
                  <a:cubicBezTo>
                    <a:pt x="25441" y="1"/>
                    <a:pt x="1" y="28578"/>
                    <a:pt x="1" y="63821"/>
                  </a:cubicBezTo>
                  <a:cubicBezTo>
                    <a:pt x="1" y="99065"/>
                    <a:pt x="25441" y="127642"/>
                    <a:pt x="67179" y="127642"/>
                  </a:cubicBezTo>
                  <a:cubicBezTo>
                    <a:pt x="108918" y="127642"/>
                    <a:pt x="134333" y="99065"/>
                    <a:pt x="134333" y="63821"/>
                  </a:cubicBezTo>
                  <a:cubicBezTo>
                    <a:pt x="134333" y="28578"/>
                    <a:pt x="108918" y="1"/>
                    <a:pt x="671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3216275" y="2433475"/>
              <a:ext cx="3022550" cy="2855300"/>
            </a:xfrm>
            <a:custGeom>
              <a:avLst/>
              <a:gdLst/>
              <a:ahLst/>
              <a:cxnLst/>
              <a:rect l="l" t="t" r="r" b="b"/>
              <a:pathLst>
                <a:path w="120902" h="114212" extrusionOk="0">
                  <a:moveTo>
                    <a:pt x="60463" y="1"/>
                  </a:moveTo>
                  <a:cubicBezTo>
                    <a:pt x="24852" y="1"/>
                    <a:pt x="0" y="23480"/>
                    <a:pt x="0" y="57106"/>
                  </a:cubicBezTo>
                  <a:cubicBezTo>
                    <a:pt x="0" y="90732"/>
                    <a:pt x="24852" y="114212"/>
                    <a:pt x="60463" y="114212"/>
                  </a:cubicBezTo>
                  <a:cubicBezTo>
                    <a:pt x="96050" y="114212"/>
                    <a:pt x="120902" y="90732"/>
                    <a:pt x="120902" y="57106"/>
                  </a:cubicBezTo>
                  <a:cubicBezTo>
                    <a:pt x="120902" y="23480"/>
                    <a:pt x="96050" y="1"/>
                    <a:pt x="60463" y="1"/>
                  </a:cubicBezTo>
                  <a:close/>
                </a:path>
              </a:pathLst>
            </a:custGeom>
            <a:solidFill>
              <a:srgbClr val="FFED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3885975" y="2610775"/>
              <a:ext cx="757325" cy="928825"/>
            </a:xfrm>
            <a:custGeom>
              <a:avLst/>
              <a:gdLst/>
              <a:ahLst/>
              <a:cxnLst/>
              <a:rect l="l" t="t" r="r" b="b"/>
              <a:pathLst>
                <a:path w="30293" h="37153" extrusionOk="0">
                  <a:moveTo>
                    <a:pt x="27037" y="0"/>
                  </a:moveTo>
                  <a:cubicBezTo>
                    <a:pt x="26931" y="0"/>
                    <a:pt x="26823" y="5"/>
                    <a:pt x="26715" y="16"/>
                  </a:cubicBezTo>
                  <a:cubicBezTo>
                    <a:pt x="17352" y="923"/>
                    <a:pt x="9068" y="3619"/>
                    <a:pt x="2157" y="7859"/>
                  </a:cubicBezTo>
                  <a:cubicBezTo>
                    <a:pt x="294" y="9011"/>
                    <a:pt x="0" y="11585"/>
                    <a:pt x="1544" y="13129"/>
                  </a:cubicBezTo>
                  <a:lnTo>
                    <a:pt x="24582" y="36167"/>
                  </a:lnTo>
                  <a:cubicBezTo>
                    <a:pt x="25263" y="36848"/>
                    <a:pt x="26100" y="37153"/>
                    <a:pt x="26921" y="37153"/>
                  </a:cubicBezTo>
                  <a:cubicBezTo>
                    <a:pt x="28642" y="37153"/>
                    <a:pt x="30293" y="35814"/>
                    <a:pt x="30293" y="33790"/>
                  </a:cubicBezTo>
                  <a:lnTo>
                    <a:pt x="30293" y="3374"/>
                  </a:lnTo>
                  <a:cubicBezTo>
                    <a:pt x="30293" y="1523"/>
                    <a:pt x="28830" y="0"/>
                    <a:pt x="27037"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3390275" y="3016025"/>
              <a:ext cx="1044100" cy="761175"/>
            </a:xfrm>
            <a:custGeom>
              <a:avLst/>
              <a:gdLst/>
              <a:ahLst/>
              <a:cxnLst/>
              <a:rect l="l" t="t" r="r" b="b"/>
              <a:pathLst>
                <a:path w="41764" h="30447" extrusionOk="0">
                  <a:moveTo>
                    <a:pt x="13535" y="0"/>
                  </a:moveTo>
                  <a:cubicBezTo>
                    <a:pt x="12568" y="0"/>
                    <a:pt x="11603" y="406"/>
                    <a:pt x="10931" y="1208"/>
                  </a:cubicBezTo>
                  <a:cubicBezTo>
                    <a:pt x="5172" y="8095"/>
                    <a:pt x="1447" y="16697"/>
                    <a:pt x="246" y="26623"/>
                  </a:cubicBezTo>
                  <a:cubicBezTo>
                    <a:pt x="0" y="28633"/>
                    <a:pt x="1545" y="30447"/>
                    <a:pt x="3579" y="30447"/>
                  </a:cubicBezTo>
                  <a:lnTo>
                    <a:pt x="37278" y="30447"/>
                  </a:lnTo>
                  <a:cubicBezTo>
                    <a:pt x="40268" y="30447"/>
                    <a:pt x="41763" y="26819"/>
                    <a:pt x="39656" y="24712"/>
                  </a:cubicBezTo>
                  <a:lnTo>
                    <a:pt x="15931" y="987"/>
                  </a:lnTo>
                  <a:cubicBezTo>
                    <a:pt x="15271" y="327"/>
                    <a:pt x="14402" y="0"/>
                    <a:pt x="13535"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3390275" y="3945075"/>
              <a:ext cx="1044100" cy="760900"/>
            </a:xfrm>
            <a:custGeom>
              <a:avLst/>
              <a:gdLst/>
              <a:ahLst/>
              <a:cxnLst/>
              <a:rect l="l" t="t" r="r" b="b"/>
              <a:pathLst>
                <a:path w="41764" h="30436" extrusionOk="0">
                  <a:moveTo>
                    <a:pt x="3579" y="0"/>
                  </a:moveTo>
                  <a:cubicBezTo>
                    <a:pt x="1545" y="0"/>
                    <a:pt x="0" y="1789"/>
                    <a:pt x="246" y="3823"/>
                  </a:cubicBezTo>
                  <a:cubicBezTo>
                    <a:pt x="1447" y="13749"/>
                    <a:pt x="5172" y="22352"/>
                    <a:pt x="10931" y="29215"/>
                  </a:cubicBezTo>
                  <a:cubicBezTo>
                    <a:pt x="11622" y="30022"/>
                    <a:pt x="12596" y="30435"/>
                    <a:pt x="13567" y="30435"/>
                  </a:cubicBezTo>
                  <a:cubicBezTo>
                    <a:pt x="14423" y="30435"/>
                    <a:pt x="15277" y="30114"/>
                    <a:pt x="15931" y="29460"/>
                  </a:cubicBezTo>
                  <a:lnTo>
                    <a:pt x="39656" y="5735"/>
                  </a:lnTo>
                  <a:cubicBezTo>
                    <a:pt x="41763" y="3603"/>
                    <a:pt x="40268" y="0"/>
                    <a:pt x="37278"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4811775" y="2610775"/>
              <a:ext cx="757350" cy="928825"/>
            </a:xfrm>
            <a:custGeom>
              <a:avLst/>
              <a:gdLst/>
              <a:ahLst/>
              <a:cxnLst/>
              <a:rect l="l" t="t" r="r" b="b"/>
              <a:pathLst>
                <a:path w="30294" h="37153" extrusionOk="0">
                  <a:moveTo>
                    <a:pt x="3257" y="0"/>
                  </a:moveTo>
                  <a:cubicBezTo>
                    <a:pt x="1464" y="0"/>
                    <a:pt x="1" y="1523"/>
                    <a:pt x="1" y="3374"/>
                  </a:cubicBezTo>
                  <a:lnTo>
                    <a:pt x="1" y="33790"/>
                  </a:lnTo>
                  <a:cubicBezTo>
                    <a:pt x="1" y="35814"/>
                    <a:pt x="1652" y="37153"/>
                    <a:pt x="3380" y="37153"/>
                  </a:cubicBezTo>
                  <a:cubicBezTo>
                    <a:pt x="4205" y="37153"/>
                    <a:pt x="5047" y="36848"/>
                    <a:pt x="5736" y="36167"/>
                  </a:cubicBezTo>
                  <a:lnTo>
                    <a:pt x="28750" y="13129"/>
                  </a:lnTo>
                  <a:cubicBezTo>
                    <a:pt x="30294" y="11585"/>
                    <a:pt x="30000" y="9011"/>
                    <a:pt x="28137" y="7859"/>
                  </a:cubicBezTo>
                  <a:cubicBezTo>
                    <a:pt x="21225" y="3619"/>
                    <a:pt x="12941" y="923"/>
                    <a:pt x="3579" y="16"/>
                  </a:cubicBezTo>
                  <a:cubicBezTo>
                    <a:pt x="3471" y="5"/>
                    <a:pt x="3363" y="0"/>
                    <a:pt x="3257"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5020725" y="3945075"/>
              <a:ext cx="1044100" cy="760900"/>
            </a:xfrm>
            <a:custGeom>
              <a:avLst/>
              <a:gdLst/>
              <a:ahLst/>
              <a:cxnLst/>
              <a:rect l="l" t="t" r="r" b="b"/>
              <a:pathLst>
                <a:path w="41764" h="30436" extrusionOk="0">
                  <a:moveTo>
                    <a:pt x="4485" y="0"/>
                  </a:moveTo>
                  <a:cubicBezTo>
                    <a:pt x="1495" y="0"/>
                    <a:pt x="0" y="3603"/>
                    <a:pt x="2108" y="5735"/>
                  </a:cubicBezTo>
                  <a:lnTo>
                    <a:pt x="25833" y="29460"/>
                  </a:lnTo>
                  <a:cubicBezTo>
                    <a:pt x="26487" y="30114"/>
                    <a:pt x="27346" y="30435"/>
                    <a:pt x="28205" y="30435"/>
                  </a:cubicBezTo>
                  <a:cubicBezTo>
                    <a:pt x="29180" y="30435"/>
                    <a:pt x="30155" y="30022"/>
                    <a:pt x="30832" y="29215"/>
                  </a:cubicBezTo>
                  <a:cubicBezTo>
                    <a:pt x="36592" y="22352"/>
                    <a:pt x="40317" y="13749"/>
                    <a:pt x="41518" y="3823"/>
                  </a:cubicBezTo>
                  <a:cubicBezTo>
                    <a:pt x="41763" y="1789"/>
                    <a:pt x="40219" y="0"/>
                    <a:pt x="38185"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5020725" y="3016025"/>
              <a:ext cx="1044100" cy="761175"/>
            </a:xfrm>
            <a:custGeom>
              <a:avLst/>
              <a:gdLst/>
              <a:ahLst/>
              <a:cxnLst/>
              <a:rect l="l" t="t" r="r" b="b"/>
              <a:pathLst>
                <a:path w="41764" h="30447" extrusionOk="0">
                  <a:moveTo>
                    <a:pt x="28228" y="0"/>
                  </a:moveTo>
                  <a:cubicBezTo>
                    <a:pt x="27361" y="0"/>
                    <a:pt x="26493" y="327"/>
                    <a:pt x="25833" y="987"/>
                  </a:cubicBezTo>
                  <a:lnTo>
                    <a:pt x="2108" y="24712"/>
                  </a:lnTo>
                  <a:cubicBezTo>
                    <a:pt x="0" y="26819"/>
                    <a:pt x="1495" y="30447"/>
                    <a:pt x="4485" y="30447"/>
                  </a:cubicBezTo>
                  <a:lnTo>
                    <a:pt x="38185" y="30447"/>
                  </a:lnTo>
                  <a:cubicBezTo>
                    <a:pt x="40219" y="30447"/>
                    <a:pt x="41763" y="28633"/>
                    <a:pt x="41518" y="26623"/>
                  </a:cubicBezTo>
                  <a:cubicBezTo>
                    <a:pt x="40317" y="16697"/>
                    <a:pt x="36592" y="8095"/>
                    <a:pt x="30832" y="1208"/>
                  </a:cubicBezTo>
                  <a:cubicBezTo>
                    <a:pt x="30160" y="406"/>
                    <a:pt x="29195" y="0"/>
                    <a:pt x="28228" y="0"/>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4811775" y="4182250"/>
              <a:ext cx="757350" cy="929150"/>
            </a:xfrm>
            <a:custGeom>
              <a:avLst/>
              <a:gdLst/>
              <a:ahLst/>
              <a:cxnLst/>
              <a:rect l="l" t="t" r="r" b="b"/>
              <a:pathLst>
                <a:path w="30294" h="37166" extrusionOk="0">
                  <a:moveTo>
                    <a:pt x="3369" y="1"/>
                  </a:moveTo>
                  <a:cubicBezTo>
                    <a:pt x="1645" y="1"/>
                    <a:pt x="1" y="1344"/>
                    <a:pt x="1" y="3380"/>
                  </a:cubicBezTo>
                  <a:lnTo>
                    <a:pt x="1" y="33796"/>
                  </a:lnTo>
                  <a:cubicBezTo>
                    <a:pt x="1" y="35636"/>
                    <a:pt x="1484" y="37166"/>
                    <a:pt x="3293" y="37166"/>
                  </a:cubicBezTo>
                  <a:cubicBezTo>
                    <a:pt x="3388" y="37166"/>
                    <a:pt x="3483" y="37162"/>
                    <a:pt x="3579" y="37153"/>
                  </a:cubicBezTo>
                  <a:cubicBezTo>
                    <a:pt x="12941" y="36246"/>
                    <a:pt x="21225" y="33550"/>
                    <a:pt x="28137" y="29286"/>
                  </a:cubicBezTo>
                  <a:cubicBezTo>
                    <a:pt x="30000" y="28159"/>
                    <a:pt x="30294" y="25561"/>
                    <a:pt x="28750" y="24017"/>
                  </a:cubicBezTo>
                  <a:lnTo>
                    <a:pt x="5736" y="1003"/>
                  </a:lnTo>
                  <a:cubicBezTo>
                    <a:pt x="5044" y="311"/>
                    <a:pt x="4197" y="1"/>
                    <a:pt x="3369" y="1"/>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3885975" y="4182250"/>
              <a:ext cx="757325" cy="929150"/>
            </a:xfrm>
            <a:custGeom>
              <a:avLst/>
              <a:gdLst/>
              <a:ahLst/>
              <a:cxnLst/>
              <a:rect l="l" t="t" r="r" b="b"/>
              <a:pathLst>
                <a:path w="30293" h="37166" extrusionOk="0">
                  <a:moveTo>
                    <a:pt x="26933" y="1"/>
                  </a:moveTo>
                  <a:cubicBezTo>
                    <a:pt x="26108" y="1"/>
                    <a:pt x="25266" y="311"/>
                    <a:pt x="24582" y="1003"/>
                  </a:cubicBezTo>
                  <a:lnTo>
                    <a:pt x="1544" y="24017"/>
                  </a:lnTo>
                  <a:cubicBezTo>
                    <a:pt x="0" y="25561"/>
                    <a:pt x="294" y="28159"/>
                    <a:pt x="2157" y="29286"/>
                  </a:cubicBezTo>
                  <a:cubicBezTo>
                    <a:pt x="9068" y="33550"/>
                    <a:pt x="17352" y="36246"/>
                    <a:pt x="26715" y="37153"/>
                  </a:cubicBezTo>
                  <a:cubicBezTo>
                    <a:pt x="26811" y="37162"/>
                    <a:pt x="26906" y="37166"/>
                    <a:pt x="27000" y="37166"/>
                  </a:cubicBezTo>
                  <a:cubicBezTo>
                    <a:pt x="28810" y="37166"/>
                    <a:pt x="30293" y="35636"/>
                    <a:pt x="30293" y="33796"/>
                  </a:cubicBezTo>
                  <a:lnTo>
                    <a:pt x="30293" y="3380"/>
                  </a:lnTo>
                  <a:cubicBezTo>
                    <a:pt x="30293" y="1344"/>
                    <a:pt x="28649" y="1"/>
                    <a:pt x="26933" y="1"/>
                  </a:cubicBezTo>
                  <a:close/>
                </a:path>
              </a:pathLst>
            </a:custGeom>
            <a:solidFill>
              <a:srgbClr val="FFAA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4102250" y="2940825"/>
              <a:ext cx="541050" cy="598775"/>
            </a:xfrm>
            <a:custGeom>
              <a:avLst/>
              <a:gdLst/>
              <a:ahLst/>
              <a:cxnLst/>
              <a:rect l="l" t="t" r="r" b="b"/>
              <a:pathLst>
                <a:path w="21642" h="23951" extrusionOk="0">
                  <a:moveTo>
                    <a:pt x="21642" y="0"/>
                  </a:moveTo>
                  <a:cubicBezTo>
                    <a:pt x="13260" y="515"/>
                    <a:pt x="5907" y="3015"/>
                    <a:pt x="1" y="7034"/>
                  </a:cubicBezTo>
                  <a:lnTo>
                    <a:pt x="15931" y="22965"/>
                  </a:lnTo>
                  <a:cubicBezTo>
                    <a:pt x="16612" y="23646"/>
                    <a:pt x="17449" y="23951"/>
                    <a:pt x="18270" y="23951"/>
                  </a:cubicBezTo>
                  <a:cubicBezTo>
                    <a:pt x="19991" y="23951"/>
                    <a:pt x="21642" y="22612"/>
                    <a:pt x="21642" y="20588"/>
                  </a:cubicBezTo>
                  <a:lnTo>
                    <a:pt x="21642" y="0"/>
                  </a:ln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4811775" y="2940825"/>
              <a:ext cx="541075" cy="598775"/>
            </a:xfrm>
            <a:custGeom>
              <a:avLst/>
              <a:gdLst/>
              <a:ahLst/>
              <a:cxnLst/>
              <a:rect l="l" t="t" r="r" b="b"/>
              <a:pathLst>
                <a:path w="21643" h="23951" extrusionOk="0">
                  <a:moveTo>
                    <a:pt x="1" y="0"/>
                  </a:moveTo>
                  <a:lnTo>
                    <a:pt x="1" y="20588"/>
                  </a:lnTo>
                  <a:cubicBezTo>
                    <a:pt x="1" y="22612"/>
                    <a:pt x="1652" y="23951"/>
                    <a:pt x="3380" y="23951"/>
                  </a:cubicBezTo>
                  <a:cubicBezTo>
                    <a:pt x="4205" y="23951"/>
                    <a:pt x="5047" y="23646"/>
                    <a:pt x="5736" y="22965"/>
                  </a:cubicBezTo>
                  <a:lnTo>
                    <a:pt x="21642" y="7034"/>
                  </a:lnTo>
                  <a:cubicBezTo>
                    <a:pt x="15735" y="3015"/>
                    <a:pt x="8383" y="515"/>
                    <a:pt x="1"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5020725" y="3224500"/>
              <a:ext cx="710150" cy="552700"/>
            </a:xfrm>
            <a:custGeom>
              <a:avLst/>
              <a:gdLst/>
              <a:ahLst/>
              <a:cxnLst/>
              <a:rect l="l" t="t" r="r" b="b"/>
              <a:pathLst>
                <a:path w="28406" h="22108" extrusionOk="0">
                  <a:moveTo>
                    <a:pt x="18480" y="1"/>
                  </a:moveTo>
                  <a:lnTo>
                    <a:pt x="2108" y="16373"/>
                  </a:lnTo>
                  <a:cubicBezTo>
                    <a:pt x="0" y="18480"/>
                    <a:pt x="1495" y="22108"/>
                    <a:pt x="4485" y="22108"/>
                  </a:cubicBezTo>
                  <a:lnTo>
                    <a:pt x="28406" y="22108"/>
                  </a:lnTo>
                  <a:cubicBezTo>
                    <a:pt x="27695" y="13285"/>
                    <a:pt x="24141" y="5711"/>
                    <a:pt x="18480"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5020725" y="3945075"/>
              <a:ext cx="710150" cy="552075"/>
            </a:xfrm>
            <a:custGeom>
              <a:avLst/>
              <a:gdLst/>
              <a:ahLst/>
              <a:cxnLst/>
              <a:rect l="l" t="t" r="r" b="b"/>
              <a:pathLst>
                <a:path w="28406" h="22083" extrusionOk="0">
                  <a:moveTo>
                    <a:pt x="4485" y="0"/>
                  </a:moveTo>
                  <a:cubicBezTo>
                    <a:pt x="1495" y="0"/>
                    <a:pt x="0" y="3603"/>
                    <a:pt x="2108" y="5735"/>
                  </a:cubicBezTo>
                  <a:lnTo>
                    <a:pt x="18480" y="22082"/>
                  </a:lnTo>
                  <a:cubicBezTo>
                    <a:pt x="24141" y="16372"/>
                    <a:pt x="27695" y="8823"/>
                    <a:pt x="28406"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4811775" y="4182250"/>
              <a:ext cx="541075" cy="599200"/>
            </a:xfrm>
            <a:custGeom>
              <a:avLst/>
              <a:gdLst/>
              <a:ahLst/>
              <a:cxnLst/>
              <a:rect l="l" t="t" r="r" b="b"/>
              <a:pathLst>
                <a:path w="21643" h="23968" extrusionOk="0">
                  <a:moveTo>
                    <a:pt x="3369" y="1"/>
                  </a:moveTo>
                  <a:cubicBezTo>
                    <a:pt x="1645" y="1"/>
                    <a:pt x="1" y="1344"/>
                    <a:pt x="1" y="3380"/>
                  </a:cubicBezTo>
                  <a:lnTo>
                    <a:pt x="1" y="23968"/>
                  </a:lnTo>
                  <a:cubicBezTo>
                    <a:pt x="8383" y="23428"/>
                    <a:pt x="15735" y="20953"/>
                    <a:pt x="21642" y="16909"/>
                  </a:cubicBezTo>
                  <a:lnTo>
                    <a:pt x="5736" y="1003"/>
                  </a:lnTo>
                  <a:cubicBezTo>
                    <a:pt x="5044" y="311"/>
                    <a:pt x="4197" y="1"/>
                    <a:pt x="3369"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4102250" y="4182250"/>
              <a:ext cx="541050" cy="599200"/>
            </a:xfrm>
            <a:custGeom>
              <a:avLst/>
              <a:gdLst/>
              <a:ahLst/>
              <a:cxnLst/>
              <a:rect l="l" t="t" r="r" b="b"/>
              <a:pathLst>
                <a:path w="21642" h="23968" extrusionOk="0">
                  <a:moveTo>
                    <a:pt x="18282" y="1"/>
                  </a:moveTo>
                  <a:cubicBezTo>
                    <a:pt x="17457" y="1"/>
                    <a:pt x="16615" y="311"/>
                    <a:pt x="15931" y="1003"/>
                  </a:cubicBezTo>
                  <a:lnTo>
                    <a:pt x="1" y="16909"/>
                  </a:lnTo>
                  <a:cubicBezTo>
                    <a:pt x="5907" y="20953"/>
                    <a:pt x="13260" y="23428"/>
                    <a:pt x="21642" y="23968"/>
                  </a:cubicBezTo>
                  <a:lnTo>
                    <a:pt x="21642" y="3380"/>
                  </a:lnTo>
                  <a:cubicBezTo>
                    <a:pt x="21642" y="1344"/>
                    <a:pt x="19998" y="1"/>
                    <a:pt x="18282" y="1"/>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3724200" y="3945075"/>
              <a:ext cx="710175" cy="552675"/>
            </a:xfrm>
            <a:custGeom>
              <a:avLst/>
              <a:gdLst/>
              <a:ahLst/>
              <a:cxnLst/>
              <a:rect l="l" t="t" r="r" b="b"/>
              <a:pathLst>
                <a:path w="28407" h="22107" extrusionOk="0">
                  <a:moveTo>
                    <a:pt x="1" y="0"/>
                  </a:moveTo>
                  <a:cubicBezTo>
                    <a:pt x="712" y="8823"/>
                    <a:pt x="4265" y="16372"/>
                    <a:pt x="9927" y="22107"/>
                  </a:cubicBezTo>
                  <a:lnTo>
                    <a:pt x="26299" y="5735"/>
                  </a:lnTo>
                  <a:cubicBezTo>
                    <a:pt x="28406" y="3603"/>
                    <a:pt x="26911" y="0"/>
                    <a:pt x="23921" y="0"/>
                  </a:cubicBez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3724200" y="3224500"/>
              <a:ext cx="710175" cy="552700"/>
            </a:xfrm>
            <a:custGeom>
              <a:avLst/>
              <a:gdLst/>
              <a:ahLst/>
              <a:cxnLst/>
              <a:rect l="l" t="t" r="r" b="b"/>
              <a:pathLst>
                <a:path w="28407" h="22108" extrusionOk="0">
                  <a:moveTo>
                    <a:pt x="9927" y="1"/>
                  </a:moveTo>
                  <a:cubicBezTo>
                    <a:pt x="4265" y="5711"/>
                    <a:pt x="712" y="13285"/>
                    <a:pt x="1" y="22108"/>
                  </a:cubicBezTo>
                  <a:lnTo>
                    <a:pt x="23921" y="22108"/>
                  </a:lnTo>
                  <a:cubicBezTo>
                    <a:pt x="26911" y="22108"/>
                    <a:pt x="28406" y="18480"/>
                    <a:pt x="26299" y="16373"/>
                  </a:cubicBezTo>
                  <a:lnTo>
                    <a:pt x="9927" y="1"/>
                  </a:lnTo>
                  <a:close/>
                </a:path>
              </a:pathLst>
            </a:custGeom>
            <a:solidFill>
              <a:srgbClr val="FFC3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4517675" y="3650950"/>
              <a:ext cx="419750" cy="419750"/>
            </a:xfrm>
            <a:custGeom>
              <a:avLst/>
              <a:gdLst/>
              <a:ahLst/>
              <a:cxnLst/>
              <a:rect l="l" t="t" r="r" b="b"/>
              <a:pathLst>
                <a:path w="16790" h="16790" extrusionOk="0">
                  <a:moveTo>
                    <a:pt x="8407" y="1"/>
                  </a:moveTo>
                  <a:cubicBezTo>
                    <a:pt x="3750" y="1"/>
                    <a:pt x="1" y="3775"/>
                    <a:pt x="1" y="8407"/>
                  </a:cubicBezTo>
                  <a:cubicBezTo>
                    <a:pt x="1" y="13040"/>
                    <a:pt x="3750" y="16789"/>
                    <a:pt x="8407" y="16789"/>
                  </a:cubicBezTo>
                  <a:cubicBezTo>
                    <a:pt x="13039" y="16789"/>
                    <a:pt x="16789" y="13040"/>
                    <a:pt x="16789" y="8407"/>
                  </a:cubicBezTo>
                  <a:cubicBezTo>
                    <a:pt x="16789" y="3775"/>
                    <a:pt x="13039" y="1"/>
                    <a:pt x="8407" y="1"/>
                  </a:cubicBezTo>
                  <a:close/>
                </a:path>
              </a:pathLst>
            </a:custGeom>
            <a:solidFill>
              <a:srgbClr val="FFF6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43"/>
          <p:cNvGrpSpPr/>
          <p:nvPr/>
        </p:nvGrpSpPr>
        <p:grpSpPr>
          <a:xfrm>
            <a:off x="7823882" y="1851495"/>
            <a:ext cx="496346" cy="457414"/>
            <a:chOff x="1190625" y="442800"/>
            <a:chExt cx="5219200" cy="4809825"/>
          </a:xfrm>
        </p:grpSpPr>
        <p:sp>
          <p:nvSpPr>
            <p:cNvPr id="829" name="Google Shape;829;p43"/>
            <p:cNvSpPr/>
            <p:nvPr/>
          </p:nvSpPr>
          <p:spPr>
            <a:xfrm>
              <a:off x="1190625" y="442800"/>
              <a:ext cx="3611850" cy="4809825"/>
            </a:xfrm>
            <a:custGeom>
              <a:avLst/>
              <a:gdLst/>
              <a:ahLst/>
              <a:cxnLst/>
              <a:rect l="l" t="t" r="r" b="b"/>
              <a:pathLst>
                <a:path w="144474" h="192393" extrusionOk="0">
                  <a:moveTo>
                    <a:pt x="31380" y="1"/>
                  </a:moveTo>
                  <a:lnTo>
                    <a:pt x="31380" y="19083"/>
                  </a:lnTo>
                  <a:lnTo>
                    <a:pt x="0" y="19083"/>
                  </a:lnTo>
                  <a:lnTo>
                    <a:pt x="3164" y="45114"/>
                  </a:lnTo>
                  <a:lnTo>
                    <a:pt x="7568" y="81387"/>
                  </a:lnTo>
                  <a:lnTo>
                    <a:pt x="21072" y="192393"/>
                  </a:lnTo>
                  <a:lnTo>
                    <a:pt x="123368" y="192393"/>
                  </a:lnTo>
                  <a:lnTo>
                    <a:pt x="136873" y="81387"/>
                  </a:lnTo>
                  <a:lnTo>
                    <a:pt x="141309" y="45114"/>
                  </a:lnTo>
                  <a:lnTo>
                    <a:pt x="144473" y="19083"/>
                  </a:lnTo>
                  <a:lnTo>
                    <a:pt x="113060" y="19083"/>
                  </a:lnTo>
                  <a:lnTo>
                    <a:pt x="1130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1190625" y="919875"/>
              <a:ext cx="1039775" cy="4332750"/>
            </a:xfrm>
            <a:custGeom>
              <a:avLst/>
              <a:gdLst/>
              <a:ahLst/>
              <a:cxnLst/>
              <a:rect l="l" t="t" r="r" b="b"/>
              <a:pathLst>
                <a:path w="41591" h="173310" extrusionOk="0">
                  <a:moveTo>
                    <a:pt x="0" y="0"/>
                  </a:moveTo>
                  <a:lnTo>
                    <a:pt x="3164" y="26031"/>
                  </a:lnTo>
                  <a:lnTo>
                    <a:pt x="7568" y="62304"/>
                  </a:lnTo>
                  <a:lnTo>
                    <a:pt x="21072" y="173310"/>
                  </a:lnTo>
                  <a:lnTo>
                    <a:pt x="41590" y="173310"/>
                  </a:lnTo>
                  <a:lnTo>
                    <a:pt x="33533" y="62304"/>
                  </a:lnTo>
                  <a:lnTo>
                    <a:pt x="30891" y="26031"/>
                  </a:lnTo>
                  <a:lnTo>
                    <a:pt x="2896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1379800" y="2477475"/>
              <a:ext cx="3232650" cy="2775150"/>
            </a:xfrm>
            <a:custGeom>
              <a:avLst/>
              <a:gdLst/>
              <a:ahLst/>
              <a:cxnLst/>
              <a:rect l="l" t="t" r="r" b="b"/>
              <a:pathLst>
                <a:path w="129306" h="111006" extrusionOk="0">
                  <a:moveTo>
                    <a:pt x="1" y="0"/>
                  </a:moveTo>
                  <a:lnTo>
                    <a:pt x="13505" y="111006"/>
                  </a:lnTo>
                  <a:lnTo>
                    <a:pt x="115801" y="111006"/>
                  </a:lnTo>
                  <a:lnTo>
                    <a:pt x="1293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1379800" y="2477475"/>
              <a:ext cx="850600" cy="2775150"/>
            </a:xfrm>
            <a:custGeom>
              <a:avLst/>
              <a:gdLst/>
              <a:ahLst/>
              <a:cxnLst/>
              <a:rect l="l" t="t" r="r" b="b"/>
              <a:pathLst>
                <a:path w="34024" h="111006" extrusionOk="0">
                  <a:moveTo>
                    <a:pt x="1" y="0"/>
                  </a:moveTo>
                  <a:lnTo>
                    <a:pt x="13505" y="111006"/>
                  </a:lnTo>
                  <a:lnTo>
                    <a:pt x="34023" y="111006"/>
                  </a:lnTo>
                  <a:lnTo>
                    <a:pt x="25966" y="0"/>
                  </a:ln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1190625" y="442800"/>
              <a:ext cx="3611850" cy="1127850"/>
            </a:xfrm>
            <a:custGeom>
              <a:avLst/>
              <a:gdLst/>
              <a:ahLst/>
              <a:cxnLst/>
              <a:rect l="l" t="t" r="r" b="b"/>
              <a:pathLst>
                <a:path w="144474" h="45114" extrusionOk="0">
                  <a:moveTo>
                    <a:pt x="31380" y="1"/>
                  </a:moveTo>
                  <a:lnTo>
                    <a:pt x="31380" y="19083"/>
                  </a:lnTo>
                  <a:lnTo>
                    <a:pt x="0" y="19083"/>
                  </a:lnTo>
                  <a:lnTo>
                    <a:pt x="3164" y="45114"/>
                  </a:lnTo>
                  <a:lnTo>
                    <a:pt x="141309" y="45114"/>
                  </a:lnTo>
                  <a:lnTo>
                    <a:pt x="144473" y="19083"/>
                  </a:lnTo>
                  <a:lnTo>
                    <a:pt x="113060" y="19083"/>
                  </a:lnTo>
                  <a:lnTo>
                    <a:pt x="1130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1190625" y="919875"/>
              <a:ext cx="772300" cy="650775"/>
            </a:xfrm>
            <a:custGeom>
              <a:avLst/>
              <a:gdLst/>
              <a:ahLst/>
              <a:cxnLst/>
              <a:rect l="l" t="t" r="r" b="b"/>
              <a:pathLst>
                <a:path w="30892" h="26031" extrusionOk="0">
                  <a:moveTo>
                    <a:pt x="0" y="0"/>
                  </a:moveTo>
                  <a:lnTo>
                    <a:pt x="3164" y="26031"/>
                  </a:lnTo>
                  <a:lnTo>
                    <a:pt x="30891" y="26031"/>
                  </a:lnTo>
                  <a:lnTo>
                    <a:pt x="28966" y="0"/>
                  </a:lnTo>
                  <a:close/>
                </a:path>
              </a:pathLst>
            </a:custGeom>
            <a:solidFill>
              <a:srgbClr val="05A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1975125" y="442800"/>
              <a:ext cx="410225" cy="477100"/>
            </a:xfrm>
            <a:custGeom>
              <a:avLst/>
              <a:gdLst/>
              <a:ahLst/>
              <a:cxnLst/>
              <a:rect l="l" t="t" r="r" b="b"/>
              <a:pathLst>
                <a:path w="16409" h="19084" extrusionOk="0">
                  <a:moveTo>
                    <a:pt x="0" y="1"/>
                  </a:moveTo>
                  <a:lnTo>
                    <a:pt x="0" y="19083"/>
                  </a:lnTo>
                  <a:lnTo>
                    <a:pt x="16408" y="19083"/>
                  </a:lnTo>
                  <a:lnTo>
                    <a:pt x="16408" y="1"/>
                  </a:lnTo>
                  <a:close/>
                </a:path>
              </a:pathLst>
            </a:custGeom>
            <a:solidFill>
              <a:srgbClr val="05A2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5308050" y="1712525"/>
              <a:ext cx="1101775" cy="1101775"/>
            </a:xfrm>
            <a:custGeom>
              <a:avLst/>
              <a:gdLst/>
              <a:ahLst/>
              <a:cxnLst/>
              <a:rect l="l" t="t" r="r" b="b"/>
              <a:pathLst>
                <a:path w="44071" h="44071" extrusionOk="0">
                  <a:moveTo>
                    <a:pt x="44070" y="1"/>
                  </a:moveTo>
                  <a:cubicBezTo>
                    <a:pt x="19736" y="1"/>
                    <a:pt x="1" y="19736"/>
                    <a:pt x="1" y="44070"/>
                  </a:cubicBezTo>
                  <a:cubicBezTo>
                    <a:pt x="24335" y="44070"/>
                    <a:pt x="44070" y="24335"/>
                    <a:pt x="44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900100" y="1927825"/>
              <a:ext cx="733150" cy="160675"/>
            </a:xfrm>
            <a:custGeom>
              <a:avLst/>
              <a:gdLst/>
              <a:ahLst/>
              <a:cxnLst/>
              <a:rect l="l" t="t" r="r" b="b"/>
              <a:pathLst>
                <a:path w="29326" h="6427" extrusionOk="0">
                  <a:moveTo>
                    <a:pt x="3197" y="0"/>
                  </a:moveTo>
                  <a:cubicBezTo>
                    <a:pt x="1436" y="0"/>
                    <a:pt x="0" y="1436"/>
                    <a:pt x="0" y="3197"/>
                  </a:cubicBezTo>
                  <a:cubicBezTo>
                    <a:pt x="0" y="4991"/>
                    <a:pt x="1436" y="6426"/>
                    <a:pt x="3197" y="6426"/>
                  </a:cubicBezTo>
                  <a:lnTo>
                    <a:pt x="26096" y="6426"/>
                  </a:lnTo>
                  <a:cubicBezTo>
                    <a:pt x="27890" y="6426"/>
                    <a:pt x="29326" y="4991"/>
                    <a:pt x="29326" y="3197"/>
                  </a:cubicBezTo>
                  <a:cubicBezTo>
                    <a:pt x="29326" y="1436"/>
                    <a:pt x="27890" y="0"/>
                    <a:pt x="260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1900100" y="2811000"/>
              <a:ext cx="733150" cy="160675"/>
            </a:xfrm>
            <a:custGeom>
              <a:avLst/>
              <a:gdLst/>
              <a:ahLst/>
              <a:cxnLst/>
              <a:rect l="l" t="t" r="r" b="b"/>
              <a:pathLst>
                <a:path w="29326" h="6427" extrusionOk="0">
                  <a:moveTo>
                    <a:pt x="3197" y="1"/>
                  </a:moveTo>
                  <a:cubicBezTo>
                    <a:pt x="1436" y="1"/>
                    <a:pt x="0" y="1436"/>
                    <a:pt x="0" y="3230"/>
                  </a:cubicBezTo>
                  <a:cubicBezTo>
                    <a:pt x="0" y="4992"/>
                    <a:pt x="1436" y="6427"/>
                    <a:pt x="3197" y="6427"/>
                  </a:cubicBezTo>
                  <a:lnTo>
                    <a:pt x="26096" y="6427"/>
                  </a:lnTo>
                  <a:cubicBezTo>
                    <a:pt x="27890" y="6427"/>
                    <a:pt x="29326" y="4992"/>
                    <a:pt x="29326" y="3230"/>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1900100" y="3695000"/>
              <a:ext cx="733150" cy="159875"/>
            </a:xfrm>
            <a:custGeom>
              <a:avLst/>
              <a:gdLst/>
              <a:ahLst/>
              <a:cxnLst/>
              <a:rect l="l" t="t" r="r" b="b"/>
              <a:pathLst>
                <a:path w="29326" h="6395" extrusionOk="0">
                  <a:moveTo>
                    <a:pt x="3197" y="1"/>
                  </a:moveTo>
                  <a:cubicBezTo>
                    <a:pt x="1436" y="1"/>
                    <a:pt x="0" y="1436"/>
                    <a:pt x="0" y="3197"/>
                  </a:cubicBezTo>
                  <a:cubicBezTo>
                    <a:pt x="0" y="4959"/>
                    <a:pt x="1436" y="6394"/>
                    <a:pt x="3197" y="6394"/>
                  </a:cubicBezTo>
                  <a:lnTo>
                    <a:pt x="26096" y="6394"/>
                  </a:lnTo>
                  <a:cubicBezTo>
                    <a:pt x="27890" y="6394"/>
                    <a:pt x="29326" y="4959"/>
                    <a:pt x="29326" y="3197"/>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1900100" y="4578175"/>
              <a:ext cx="733150" cy="160700"/>
            </a:xfrm>
            <a:custGeom>
              <a:avLst/>
              <a:gdLst/>
              <a:ahLst/>
              <a:cxnLst/>
              <a:rect l="l" t="t" r="r" b="b"/>
              <a:pathLst>
                <a:path w="29326" h="6428" extrusionOk="0">
                  <a:moveTo>
                    <a:pt x="3197" y="1"/>
                  </a:moveTo>
                  <a:cubicBezTo>
                    <a:pt x="1436" y="1"/>
                    <a:pt x="0" y="1436"/>
                    <a:pt x="0" y="3198"/>
                  </a:cubicBezTo>
                  <a:cubicBezTo>
                    <a:pt x="0" y="4992"/>
                    <a:pt x="1436" y="6427"/>
                    <a:pt x="3197" y="6427"/>
                  </a:cubicBezTo>
                  <a:lnTo>
                    <a:pt x="26096" y="6427"/>
                  </a:lnTo>
                  <a:cubicBezTo>
                    <a:pt x="27890" y="6427"/>
                    <a:pt x="29326" y="4992"/>
                    <a:pt x="29326" y="3198"/>
                  </a:cubicBezTo>
                  <a:cubicBezTo>
                    <a:pt x="29326" y="1436"/>
                    <a:pt x="27890" y="1"/>
                    <a:pt x="26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3612650" y="2728650"/>
              <a:ext cx="2523975" cy="2523975"/>
            </a:xfrm>
            <a:custGeom>
              <a:avLst/>
              <a:gdLst/>
              <a:ahLst/>
              <a:cxnLst/>
              <a:rect l="l" t="t" r="r" b="b"/>
              <a:pathLst>
                <a:path w="100959" h="100959" extrusionOk="0">
                  <a:moveTo>
                    <a:pt x="50496" y="0"/>
                  </a:moveTo>
                  <a:cubicBezTo>
                    <a:pt x="22606" y="0"/>
                    <a:pt x="0" y="22606"/>
                    <a:pt x="0" y="50463"/>
                  </a:cubicBezTo>
                  <a:cubicBezTo>
                    <a:pt x="0" y="78353"/>
                    <a:pt x="22606" y="100959"/>
                    <a:pt x="50496" y="100959"/>
                  </a:cubicBezTo>
                  <a:cubicBezTo>
                    <a:pt x="78353" y="100959"/>
                    <a:pt x="100958" y="78353"/>
                    <a:pt x="100958" y="50463"/>
                  </a:cubicBezTo>
                  <a:cubicBezTo>
                    <a:pt x="100958" y="22606"/>
                    <a:pt x="78353" y="0"/>
                    <a:pt x="504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3612650" y="2728650"/>
              <a:ext cx="1542125" cy="2523975"/>
            </a:xfrm>
            <a:custGeom>
              <a:avLst/>
              <a:gdLst/>
              <a:ahLst/>
              <a:cxnLst/>
              <a:rect l="l" t="t" r="r" b="b"/>
              <a:pathLst>
                <a:path w="61685" h="100959" extrusionOk="0">
                  <a:moveTo>
                    <a:pt x="50496" y="0"/>
                  </a:moveTo>
                  <a:cubicBezTo>
                    <a:pt x="22606" y="0"/>
                    <a:pt x="0" y="22606"/>
                    <a:pt x="0" y="50463"/>
                  </a:cubicBezTo>
                  <a:cubicBezTo>
                    <a:pt x="0" y="78353"/>
                    <a:pt x="22606" y="100959"/>
                    <a:pt x="50496" y="100959"/>
                  </a:cubicBezTo>
                  <a:cubicBezTo>
                    <a:pt x="54345" y="100959"/>
                    <a:pt x="58096" y="100502"/>
                    <a:pt x="61684" y="99686"/>
                  </a:cubicBezTo>
                  <a:cubicBezTo>
                    <a:pt x="39209" y="94598"/>
                    <a:pt x="22442" y="74504"/>
                    <a:pt x="22442" y="50463"/>
                  </a:cubicBezTo>
                  <a:cubicBezTo>
                    <a:pt x="22442" y="26455"/>
                    <a:pt x="39209" y="6361"/>
                    <a:pt x="61684" y="1272"/>
                  </a:cubicBezTo>
                  <a:cubicBezTo>
                    <a:pt x="58096" y="424"/>
                    <a:pt x="54345" y="0"/>
                    <a:pt x="50496"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286850" y="3116375"/>
              <a:ext cx="178925" cy="160300"/>
            </a:xfrm>
            <a:custGeom>
              <a:avLst/>
              <a:gdLst/>
              <a:ahLst/>
              <a:cxnLst/>
              <a:rect l="l" t="t" r="r" b="b"/>
              <a:pathLst>
                <a:path w="7157" h="6412" extrusionOk="0">
                  <a:moveTo>
                    <a:pt x="3407" y="0"/>
                  </a:moveTo>
                  <a:cubicBezTo>
                    <a:pt x="2809" y="0"/>
                    <a:pt x="2196" y="176"/>
                    <a:pt x="1632" y="573"/>
                  </a:cubicBezTo>
                  <a:cubicBezTo>
                    <a:pt x="522" y="1356"/>
                    <a:pt x="1" y="2823"/>
                    <a:pt x="425" y="4128"/>
                  </a:cubicBezTo>
                  <a:cubicBezTo>
                    <a:pt x="816" y="5466"/>
                    <a:pt x="2088" y="6412"/>
                    <a:pt x="3491" y="6412"/>
                  </a:cubicBezTo>
                  <a:cubicBezTo>
                    <a:pt x="4894" y="6412"/>
                    <a:pt x="6198" y="5433"/>
                    <a:pt x="6557" y="4030"/>
                  </a:cubicBezTo>
                  <a:cubicBezTo>
                    <a:pt x="7157" y="1881"/>
                    <a:pt x="5364" y="0"/>
                    <a:pt x="3407"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5439350" y="3320600"/>
              <a:ext cx="179175" cy="159950"/>
            </a:xfrm>
            <a:custGeom>
              <a:avLst/>
              <a:gdLst/>
              <a:ahLst/>
              <a:cxnLst/>
              <a:rect l="l" t="t" r="r" b="b"/>
              <a:pathLst>
                <a:path w="7167" h="6398" extrusionOk="0">
                  <a:moveTo>
                    <a:pt x="3421" y="1"/>
                  </a:moveTo>
                  <a:cubicBezTo>
                    <a:pt x="2804" y="1"/>
                    <a:pt x="2173" y="182"/>
                    <a:pt x="1599" y="591"/>
                  </a:cubicBezTo>
                  <a:cubicBezTo>
                    <a:pt x="490" y="1407"/>
                    <a:pt x="0" y="2940"/>
                    <a:pt x="490" y="4277"/>
                  </a:cubicBezTo>
                  <a:cubicBezTo>
                    <a:pt x="946" y="5517"/>
                    <a:pt x="2153" y="6398"/>
                    <a:pt x="3491" y="6398"/>
                  </a:cubicBezTo>
                  <a:cubicBezTo>
                    <a:pt x="4959" y="6398"/>
                    <a:pt x="6264" y="5354"/>
                    <a:pt x="6622" y="3951"/>
                  </a:cubicBezTo>
                  <a:cubicBezTo>
                    <a:pt x="7167" y="1797"/>
                    <a:pt x="5363" y="1"/>
                    <a:pt x="3421"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4999800" y="4796750"/>
              <a:ext cx="191675" cy="159850"/>
            </a:xfrm>
            <a:custGeom>
              <a:avLst/>
              <a:gdLst/>
              <a:ahLst/>
              <a:cxnLst/>
              <a:rect l="l" t="t" r="r" b="b"/>
              <a:pathLst>
                <a:path w="7667" h="6394" extrusionOk="0">
                  <a:moveTo>
                    <a:pt x="4294" y="0"/>
                  </a:moveTo>
                  <a:cubicBezTo>
                    <a:pt x="3491" y="0"/>
                    <a:pt x="2686" y="290"/>
                    <a:pt x="2088" y="848"/>
                  </a:cubicBezTo>
                  <a:cubicBezTo>
                    <a:pt x="0" y="2773"/>
                    <a:pt x="1403" y="6394"/>
                    <a:pt x="4274" y="6394"/>
                  </a:cubicBezTo>
                  <a:cubicBezTo>
                    <a:pt x="5807" y="6394"/>
                    <a:pt x="7144" y="5252"/>
                    <a:pt x="7438" y="3751"/>
                  </a:cubicBezTo>
                  <a:cubicBezTo>
                    <a:pt x="7666" y="2414"/>
                    <a:pt x="6981" y="1011"/>
                    <a:pt x="5774" y="359"/>
                  </a:cubicBezTo>
                  <a:cubicBezTo>
                    <a:pt x="5317" y="118"/>
                    <a:pt x="4806" y="0"/>
                    <a:pt x="4294"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5192250" y="3354275"/>
              <a:ext cx="196700" cy="159700"/>
            </a:xfrm>
            <a:custGeom>
              <a:avLst/>
              <a:gdLst/>
              <a:ahLst/>
              <a:cxnLst/>
              <a:rect l="l" t="t" r="r" b="b"/>
              <a:pathLst>
                <a:path w="7868" h="6388" extrusionOk="0">
                  <a:moveTo>
                    <a:pt x="4209" y="0"/>
                  </a:moveTo>
                  <a:cubicBezTo>
                    <a:pt x="3522" y="0"/>
                    <a:pt x="2823" y="228"/>
                    <a:pt x="2219" y="745"/>
                  </a:cubicBezTo>
                  <a:cubicBezTo>
                    <a:pt x="1" y="2637"/>
                    <a:pt x="1403" y="6388"/>
                    <a:pt x="4306" y="6388"/>
                  </a:cubicBezTo>
                  <a:cubicBezTo>
                    <a:pt x="5807" y="6388"/>
                    <a:pt x="7144" y="5312"/>
                    <a:pt x="7438" y="3811"/>
                  </a:cubicBezTo>
                  <a:cubicBezTo>
                    <a:pt x="7867" y="1688"/>
                    <a:pt x="6081" y="0"/>
                    <a:pt x="4209"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3689300" y="2787375"/>
              <a:ext cx="196675" cy="159850"/>
            </a:xfrm>
            <a:custGeom>
              <a:avLst/>
              <a:gdLst/>
              <a:ahLst/>
              <a:cxnLst/>
              <a:rect l="l" t="t" r="r" b="b"/>
              <a:pathLst>
                <a:path w="7867" h="6394" extrusionOk="0">
                  <a:moveTo>
                    <a:pt x="4209" y="0"/>
                  </a:moveTo>
                  <a:cubicBezTo>
                    <a:pt x="3513" y="0"/>
                    <a:pt x="2803" y="230"/>
                    <a:pt x="2186" y="750"/>
                  </a:cubicBezTo>
                  <a:cubicBezTo>
                    <a:pt x="0" y="2642"/>
                    <a:pt x="1403" y="6393"/>
                    <a:pt x="4273" y="6393"/>
                  </a:cubicBezTo>
                  <a:cubicBezTo>
                    <a:pt x="5807" y="6393"/>
                    <a:pt x="7144" y="5284"/>
                    <a:pt x="7438" y="3816"/>
                  </a:cubicBezTo>
                  <a:cubicBezTo>
                    <a:pt x="7866" y="1674"/>
                    <a:pt x="6088" y="0"/>
                    <a:pt x="4209"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2908050" y="3300625"/>
              <a:ext cx="197450" cy="159550"/>
            </a:xfrm>
            <a:custGeom>
              <a:avLst/>
              <a:gdLst/>
              <a:ahLst/>
              <a:cxnLst/>
              <a:rect l="l" t="t" r="r" b="b"/>
              <a:pathLst>
                <a:path w="7898" h="6382" extrusionOk="0">
                  <a:moveTo>
                    <a:pt x="4249" y="1"/>
                  </a:moveTo>
                  <a:cubicBezTo>
                    <a:pt x="3547" y="1"/>
                    <a:pt x="2833" y="236"/>
                    <a:pt x="2219" y="770"/>
                  </a:cubicBezTo>
                  <a:cubicBezTo>
                    <a:pt x="0" y="2662"/>
                    <a:pt x="1403" y="6381"/>
                    <a:pt x="4306" y="6381"/>
                  </a:cubicBezTo>
                  <a:cubicBezTo>
                    <a:pt x="5839" y="6381"/>
                    <a:pt x="7177" y="5305"/>
                    <a:pt x="7470" y="3804"/>
                  </a:cubicBezTo>
                  <a:cubicBezTo>
                    <a:pt x="7897" y="1670"/>
                    <a:pt x="6117" y="1"/>
                    <a:pt x="4249"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3106225" y="4269550"/>
              <a:ext cx="194925" cy="160250"/>
            </a:xfrm>
            <a:custGeom>
              <a:avLst/>
              <a:gdLst/>
              <a:ahLst/>
              <a:cxnLst/>
              <a:rect l="l" t="t" r="r" b="b"/>
              <a:pathLst>
                <a:path w="7797" h="6410" extrusionOk="0">
                  <a:moveTo>
                    <a:pt x="4336" y="1"/>
                  </a:moveTo>
                  <a:cubicBezTo>
                    <a:pt x="3605" y="1"/>
                    <a:pt x="2875" y="246"/>
                    <a:pt x="2283" y="733"/>
                  </a:cubicBezTo>
                  <a:cubicBezTo>
                    <a:pt x="0" y="2593"/>
                    <a:pt x="1370" y="6409"/>
                    <a:pt x="4306" y="6409"/>
                  </a:cubicBezTo>
                  <a:cubicBezTo>
                    <a:pt x="5676" y="6409"/>
                    <a:pt x="6915" y="5496"/>
                    <a:pt x="7340" y="4191"/>
                  </a:cubicBezTo>
                  <a:cubicBezTo>
                    <a:pt x="7796" y="2886"/>
                    <a:pt x="7307" y="1386"/>
                    <a:pt x="6165" y="570"/>
                  </a:cubicBezTo>
                  <a:cubicBezTo>
                    <a:pt x="5617" y="189"/>
                    <a:pt x="4976" y="1"/>
                    <a:pt x="4336" y="1"/>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1801425" y="3304225"/>
              <a:ext cx="191650" cy="160025"/>
            </a:xfrm>
            <a:custGeom>
              <a:avLst/>
              <a:gdLst/>
              <a:ahLst/>
              <a:cxnLst/>
              <a:rect l="l" t="t" r="r" b="b"/>
              <a:pathLst>
                <a:path w="7666" h="6401" extrusionOk="0">
                  <a:moveTo>
                    <a:pt x="4308" y="0"/>
                  </a:moveTo>
                  <a:cubicBezTo>
                    <a:pt x="3557" y="0"/>
                    <a:pt x="2809" y="258"/>
                    <a:pt x="2218" y="757"/>
                  </a:cubicBezTo>
                  <a:cubicBezTo>
                    <a:pt x="0" y="2649"/>
                    <a:pt x="1403" y="6400"/>
                    <a:pt x="4306" y="6400"/>
                  </a:cubicBezTo>
                  <a:cubicBezTo>
                    <a:pt x="5872" y="6400"/>
                    <a:pt x="7242" y="5226"/>
                    <a:pt x="7470" y="3660"/>
                  </a:cubicBezTo>
                  <a:cubicBezTo>
                    <a:pt x="7666" y="2421"/>
                    <a:pt x="7079" y="1116"/>
                    <a:pt x="5970" y="463"/>
                  </a:cubicBezTo>
                  <a:cubicBezTo>
                    <a:pt x="5460" y="152"/>
                    <a:pt x="4883" y="0"/>
                    <a:pt x="4308" y="0"/>
                  </a:cubicBezTo>
                  <a:close/>
                </a:path>
              </a:pathLst>
            </a:custGeom>
            <a:solidFill>
              <a:srgbClr val="E67C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51" name="Google Shape;851;p43"/>
          <p:cNvPicPr preferRelativeResize="0"/>
          <p:nvPr/>
        </p:nvPicPr>
        <p:blipFill>
          <a:blip r:embed="rId3">
            <a:alphaModFix/>
          </a:blip>
          <a:stretch>
            <a:fillRect/>
          </a:stretch>
        </p:blipFill>
        <p:spPr>
          <a:xfrm rot="10800000">
            <a:off x="5336425" y="3299334"/>
            <a:ext cx="1775725" cy="1421779"/>
          </a:xfrm>
          <a:prstGeom prst="rect">
            <a:avLst/>
          </a:prstGeom>
          <a:noFill/>
          <a:ln>
            <a:noFill/>
          </a:ln>
        </p:spPr>
      </p:pic>
      <p:pic>
        <p:nvPicPr>
          <p:cNvPr id="852" name="Google Shape;852;p43"/>
          <p:cNvPicPr preferRelativeResize="0"/>
          <p:nvPr/>
        </p:nvPicPr>
        <p:blipFill>
          <a:blip r:embed="rId3">
            <a:alphaModFix/>
          </a:blip>
          <a:stretch>
            <a:fillRect/>
          </a:stretch>
        </p:blipFill>
        <p:spPr>
          <a:xfrm>
            <a:off x="-724775" y="211323"/>
            <a:ext cx="2177151" cy="1743199"/>
          </a:xfrm>
          <a:prstGeom prst="rect">
            <a:avLst/>
          </a:prstGeom>
          <a:noFill/>
          <a:ln>
            <a:noFill/>
          </a:ln>
        </p:spPr>
      </p:pic>
    </p:spTree>
  </p:cSld>
  <p:clrMapOvr>
    <a:masterClrMapping/>
  </p:clrMapOvr>
</p:sld>
</file>

<file path=ppt/theme/theme1.xml><?xml version="1.0" encoding="utf-8"?>
<a:theme xmlns:a="http://schemas.openxmlformats.org/drawingml/2006/main" name="Orange Juice Appreciation by Slidesgo">
  <a:themeElements>
    <a:clrScheme name="Simple Light">
      <a:dk1>
        <a:srgbClr val="000000"/>
      </a:dk1>
      <a:lt1>
        <a:srgbClr val="FFFFFF"/>
      </a:lt1>
      <a:dk2>
        <a:srgbClr val="27ADCC"/>
      </a:dk2>
      <a:lt2>
        <a:srgbClr val="F7C6C1"/>
      </a:lt2>
      <a:accent1>
        <a:srgbClr val="FFFFFF"/>
      </a:accent1>
      <a:accent2>
        <a:srgbClr val="FF9900"/>
      </a:accent2>
      <a:accent3>
        <a:srgbClr val="F7C6C1"/>
      </a:accent3>
      <a:accent4>
        <a:srgbClr val="61C2D8"/>
      </a:accent4>
      <a:accent5>
        <a:srgbClr val="F7C6C1"/>
      </a:accent5>
      <a:accent6>
        <a:srgbClr val="FF99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957</TotalTime>
  <Words>1276</Words>
  <Application>Microsoft Macintosh PowerPoint</Application>
  <PresentationFormat>On-screen Show (16:9)</PresentationFormat>
  <Paragraphs>376</Paragraphs>
  <Slides>18</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Nunito ExtraBold</vt:lpstr>
      <vt:lpstr>Nunito</vt:lpstr>
      <vt:lpstr>Calibri</vt:lpstr>
      <vt:lpstr>Arial</vt:lpstr>
      <vt:lpstr>Wingdings</vt:lpstr>
      <vt:lpstr>Cabin</vt:lpstr>
      <vt:lpstr>Nunito Black</vt:lpstr>
      <vt:lpstr>Orange Juice Appreciation by Slidesgo</vt:lpstr>
      <vt:lpstr>Dominick’s Grocery Store </vt:lpstr>
      <vt:lpstr>Agenda</vt:lpstr>
      <vt:lpstr>Background</vt:lpstr>
      <vt:lpstr>Objectives</vt:lpstr>
      <vt:lpstr>Products</vt:lpstr>
      <vt:lpstr>Historical Data Overview</vt:lpstr>
      <vt:lpstr>Sale Patterns</vt:lpstr>
      <vt:lpstr>Methodology </vt:lpstr>
      <vt:lpstr>Methodology</vt:lpstr>
      <vt:lpstr>Methodology</vt:lpstr>
      <vt:lpstr>Methodology </vt:lpstr>
      <vt:lpstr>Comparing Simulation Results </vt:lpstr>
      <vt:lpstr>Results: Optimized Sales and Revenue  </vt:lpstr>
      <vt:lpstr>Results: Optimized profit</vt:lpstr>
      <vt:lpstr>Insights</vt:lpstr>
      <vt:lpstr>Recommendation</vt:lpstr>
      <vt:lpstr>Recommendations</vt:lpstr>
      <vt:lpstr>That's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Domenik’s Grocery Store </dc:title>
  <cp:lastModifiedBy>Nabeel Keloth</cp:lastModifiedBy>
  <cp:revision>28</cp:revision>
  <dcterms:modified xsi:type="dcterms:W3CDTF">2021-04-22T20:41:41Z</dcterms:modified>
</cp:coreProperties>
</file>